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tiff" ContentType="image/tiff"/>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08" r:id="rId3"/>
    <p:sldId id="370" r:id="rId4"/>
    <p:sldId id="316" r:id="rId5"/>
    <p:sldId id="386" r:id="rId6"/>
    <p:sldId id="377" r:id="rId7"/>
    <p:sldId id="321" r:id="rId8"/>
    <p:sldId id="347" r:id="rId9"/>
    <p:sldId id="388" r:id="rId10"/>
    <p:sldId id="389" r:id="rId11"/>
    <p:sldId id="313" r:id="rId12"/>
    <p:sldId id="376" r:id="rId13"/>
    <p:sldId id="390" r:id="rId14"/>
    <p:sldId id="400" r:id="rId15"/>
    <p:sldId id="401" r:id="rId16"/>
    <p:sldId id="402" r:id="rId17"/>
    <p:sldId id="336" r:id="rId18"/>
    <p:sldId id="351" r:id="rId19"/>
    <p:sldId id="354" r:id="rId20"/>
    <p:sldId id="374" r:id="rId21"/>
    <p:sldId id="350" r:id="rId22"/>
    <p:sldId id="352" r:id="rId23"/>
    <p:sldId id="355" r:id="rId24"/>
    <p:sldId id="372" r:id="rId25"/>
    <p:sldId id="373" r:id="rId26"/>
    <p:sldId id="339" r:id="rId27"/>
    <p:sldId id="340" r:id="rId28"/>
    <p:sldId id="353" r:id="rId29"/>
    <p:sldId id="314"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3300"/>
    <a:srgbClr val="008000"/>
    <a:srgbClr val="009900"/>
    <a:srgbClr val="CDD03E"/>
    <a:srgbClr val="0000CC"/>
    <a:srgbClr val="3333FF"/>
    <a:srgbClr val="000000"/>
    <a:srgbClr val="3B8A81"/>
    <a:srgbClr val="BD9B5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699" autoAdjust="0"/>
    <p:restoredTop sz="84761" autoAdjust="0"/>
  </p:normalViewPr>
  <p:slideViewPr>
    <p:cSldViewPr>
      <p:cViewPr>
        <p:scale>
          <a:sx n="60" d="100"/>
          <a:sy n="60" d="100"/>
        </p:scale>
        <p:origin x="-1182" y="-318"/>
      </p:cViewPr>
      <p:guideLst>
        <p:guide orient="horz" pos="2160"/>
        <p:guide pos="2880"/>
      </p:guideLst>
    </p:cSldViewPr>
  </p:slideViewPr>
  <p:outlineViewPr>
    <p:cViewPr>
      <p:scale>
        <a:sx n="33" d="100"/>
        <a:sy n="33" d="100"/>
      </p:scale>
      <p:origin x="0" y="39570"/>
    </p:cViewPr>
  </p:outlineViewPr>
  <p:notesTextViewPr>
    <p:cViewPr>
      <p:scale>
        <a:sx n="100" d="100"/>
        <a:sy n="100" d="100"/>
      </p:scale>
      <p:origin x="0" y="0"/>
    </p:cViewPr>
  </p:notesTextViewPr>
  <p:sorterViewPr>
    <p:cViewPr>
      <p:scale>
        <a:sx n="100" d="100"/>
        <a:sy n="100" d="100"/>
      </p:scale>
      <p:origin x="0" y="5106"/>
    </p:cViewPr>
  </p:sorterViewPr>
  <p:notesViewPr>
    <p:cSldViewPr>
      <p:cViewPr>
        <p:scale>
          <a:sx n="70" d="100"/>
          <a:sy n="70" d="100"/>
        </p:scale>
        <p:origin x="-2268" y="-36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8.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2CACF-6630-456D-9F8B-71BB8680639D}"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en-US"/>
        </a:p>
      </dgm:t>
    </dgm:pt>
    <dgm:pt modelId="{D27E87CD-CB04-4EF0-9D3E-1B9E7898FD4C}">
      <dgm:prSet phldrT="[Text]"/>
      <dgm:spPr/>
      <dgm:t>
        <a:bodyPr/>
        <a:lstStyle/>
        <a:p>
          <a:r>
            <a:rPr lang="en-US" b="1" noProof="0" smtClean="0"/>
            <a:t>FCPF</a:t>
          </a:r>
          <a:endParaRPr lang="en-US" b="1" noProof="0"/>
        </a:p>
      </dgm:t>
    </dgm:pt>
    <dgm:pt modelId="{E9C1B95B-5741-4E13-A448-61E7ED746CFE}" type="parTrans" cxnId="{FCE85745-3099-440E-B239-83F092081E8C}">
      <dgm:prSet/>
      <dgm:spPr/>
      <dgm:t>
        <a:bodyPr/>
        <a:lstStyle/>
        <a:p>
          <a:endParaRPr lang="en-US" b="1" noProof="0"/>
        </a:p>
      </dgm:t>
    </dgm:pt>
    <dgm:pt modelId="{3188A503-CA10-4A65-9940-F360F67D985A}" type="sibTrans" cxnId="{FCE85745-3099-440E-B239-83F092081E8C}">
      <dgm:prSet/>
      <dgm:spPr/>
      <dgm:t>
        <a:bodyPr/>
        <a:lstStyle/>
        <a:p>
          <a:endParaRPr lang="en-US" b="1" noProof="0"/>
        </a:p>
      </dgm:t>
    </dgm:pt>
    <dgm:pt modelId="{61B9FD36-BC09-4F51-836F-8FF5CE0DC67C}">
      <dgm:prSet phldrT="[Text]"/>
      <dgm:spPr/>
      <dgm:t>
        <a:bodyPr/>
        <a:lstStyle/>
        <a:p>
          <a:r>
            <a:rPr lang="en-US" b="1" noProof="0" dirty="0" smtClean="0"/>
            <a:t>1- Help countries become ready for REDD+</a:t>
          </a:r>
          <a:endParaRPr lang="en-US" b="1" noProof="0" dirty="0"/>
        </a:p>
      </dgm:t>
    </dgm:pt>
    <dgm:pt modelId="{07D9182D-1009-427C-9340-4C7EA1EAF400}" type="parTrans" cxnId="{4AE3AAD8-DD5F-4F50-BF00-C562D48A6325}">
      <dgm:prSet/>
      <dgm:spPr/>
      <dgm:t>
        <a:bodyPr/>
        <a:lstStyle/>
        <a:p>
          <a:endParaRPr lang="en-US" b="1" noProof="0"/>
        </a:p>
      </dgm:t>
    </dgm:pt>
    <dgm:pt modelId="{AC1B6F62-198B-4EC6-91A4-AD423B032804}" type="sibTrans" cxnId="{4AE3AAD8-DD5F-4F50-BF00-C562D48A6325}">
      <dgm:prSet/>
      <dgm:spPr/>
      <dgm:t>
        <a:bodyPr/>
        <a:lstStyle/>
        <a:p>
          <a:endParaRPr lang="en-US" b="1" noProof="0"/>
        </a:p>
      </dgm:t>
    </dgm:pt>
    <dgm:pt modelId="{91B74FA5-E283-40E3-9BA3-337212AEEE3C}">
      <dgm:prSet phldrT="[Text]"/>
      <dgm:spPr/>
      <dgm:t>
        <a:bodyPr/>
        <a:lstStyle/>
        <a:p>
          <a:r>
            <a:rPr lang="en-US" b="1" noProof="0" dirty="0" smtClean="0"/>
            <a:t>2- Pilot payments based on performance (equitable and at scale) </a:t>
          </a:r>
          <a:endParaRPr lang="en-US" b="1" noProof="0" dirty="0"/>
        </a:p>
      </dgm:t>
    </dgm:pt>
    <dgm:pt modelId="{91D74D54-76F9-4092-83AF-2590023E6173}" type="parTrans" cxnId="{D9DCE32D-4935-4CA8-B9B2-F16ACF0CB329}">
      <dgm:prSet/>
      <dgm:spPr/>
      <dgm:t>
        <a:bodyPr/>
        <a:lstStyle/>
        <a:p>
          <a:endParaRPr lang="en-US" b="1" noProof="0"/>
        </a:p>
      </dgm:t>
    </dgm:pt>
    <dgm:pt modelId="{170982FB-816A-4B24-91A8-BD1C69F8D893}" type="sibTrans" cxnId="{D9DCE32D-4935-4CA8-B9B2-F16ACF0CB329}">
      <dgm:prSet/>
      <dgm:spPr/>
      <dgm:t>
        <a:bodyPr/>
        <a:lstStyle/>
        <a:p>
          <a:endParaRPr lang="en-US" b="1" noProof="0"/>
        </a:p>
      </dgm:t>
    </dgm:pt>
    <dgm:pt modelId="{3C3BDAF9-420A-4CA4-BC0B-B0E49D3BFEDB}">
      <dgm:prSet phldrT="[Text]"/>
      <dgm:spPr/>
      <dgm:t>
        <a:bodyPr/>
        <a:lstStyle/>
        <a:p>
          <a:r>
            <a:rPr lang="en-US" b="1" noProof="0" dirty="0" smtClean="0"/>
            <a:t>3- Pilot ways to improve livelihoods and conserve biodiversity</a:t>
          </a:r>
          <a:endParaRPr lang="en-US" b="1" noProof="0" dirty="0"/>
        </a:p>
      </dgm:t>
    </dgm:pt>
    <dgm:pt modelId="{E502CB43-19C9-467F-AD08-B18084D1E234}" type="parTrans" cxnId="{F1A2179D-CAD2-47A0-824A-C9D72BAA63E1}">
      <dgm:prSet/>
      <dgm:spPr/>
      <dgm:t>
        <a:bodyPr/>
        <a:lstStyle/>
        <a:p>
          <a:endParaRPr lang="en-US" b="1" noProof="0"/>
        </a:p>
      </dgm:t>
    </dgm:pt>
    <dgm:pt modelId="{7D512885-BA0D-4839-9A4B-37E1056EA906}" type="sibTrans" cxnId="{F1A2179D-CAD2-47A0-824A-C9D72BAA63E1}">
      <dgm:prSet/>
      <dgm:spPr/>
      <dgm:t>
        <a:bodyPr/>
        <a:lstStyle/>
        <a:p>
          <a:endParaRPr lang="en-US" b="1" noProof="0"/>
        </a:p>
      </dgm:t>
    </dgm:pt>
    <dgm:pt modelId="{8310959A-0301-4E75-9953-111CE3C9DECF}">
      <dgm:prSet phldrT="[Text]"/>
      <dgm:spPr/>
      <dgm:t>
        <a:bodyPr/>
        <a:lstStyle/>
        <a:p>
          <a:r>
            <a:rPr lang="en-US" b="1" noProof="0" dirty="0" smtClean="0"/>
            <a:t>4- Disseminate lessons learned</a:t>
          </a:r>
          <a:endParaRPr lang="en-US" b="1" noProof="0" dirty="0"/>
        </a:p>
      </dgm:t>
    </dgm:pt>
    <dgm:pt modelId="{C5AFFCEE-A49C-40DD-810A-5EDCED30FFF5}" type="parTrans" cxnId="{E3907B15-5B89-47CC-B6C6-E938F11D6127}">
      <dgm:prSet/>
      <dgm:spPr/>
      <dgm:t>
        <a:bodyPr/>
        <a:lstStyle/>
        <a:p>
          <a:endParaRPr lang="en-US" b="1" noProof="0"/>
        </a:p>
      </dgm:t>
    </dgm:pt>
    <dgm:pt modelId="{5559DB1C-BF2A-48DD-8837-594C1584E8FD}" type="sibTrans" cxnId="{E3907B15-5B89-47CC-B6C6-E938F11D6127}">
      <dgm:prSet/>
      <dgm:spPr/>
      <dgm:t>
        <a:bodyPr/>
        <a:lstStyle/>
        <a:p>
          <a:endParaRPr lang="en-US" b="1" noProof="0"/>
        </a:p>
      </dgm:t>
    </dgm:pt>
    <dgm:pt modelId="{E2D22756-6B78-4FD5-94F0-A30D85CFD93F}" type="pres">
      <dgm:prSet presAssocID="{F312CACF-6630-456D-9F8B-71BB8680639D}" presName="diagram" presStyleCnt="0">
        <dgm:presLayoutVars>
          <dgm:chMax val="1"/>
          <dgm:dir/>
          <dgm:animLvl val="ctr"/>
          <dgm:resizeHandles val="exact"/>
        </dgm:presLayoutVars>
      </dgm:prSet>
      <dgm:spPr/>
      <dgm:t>
        <a:bodyPr/>
        <a:lstStyle/>
        <a:p>
          <a:endParaRPr lang="en-US"/>
        </a:p>
      </dgm:t>
    </dgm:pt>
    <dgm:pt modelId="{802E0461-5195-4B6D-A927-EFA56985CCD5}" type="pres">
      <dgm:prSet presAssocID="{F312CACF-6630-456D-9F8B-71BB8680639D}" presName="matrix" presStyleCnt="0"/>
      <dgm:spPr/>
    </dgm:pt>
    <dgm:pt modelId="{AD4C2F14-857F-4BF8-88D9-3EE50517B54F}" type="pres">
      <dgm:prSet presAssocID="{F312CACF-6630-456D-9F8B-71BB8680639D}" presName="tile1" presStyleLbl="node1" presStyleIdx="0" presStyleCnt="4"/>
      <dgm:spPr/>
      <dgm:t>
        <a:bodyPr/>
        <a:lstStyle/>
        <a:p>
          <a:endParaRPr lang="en-US"/>
        </a:p>
      </dgm:t>
    </dgm:pt>
    <dgm:pt modelId="{32AD364E-5B80-442F-A5FF-FFC1E22332E5}" type="pres">
      <dgm:prSet presAssocID="{F312CACF-6630-456D-9F8B-71BB8680639D}" presName="tile1text" presStyleLbl="node1" presStyleIdx="0" presStyleCnt="4">
        <dgm:presLayoutVars>
          <dgm:chMax val="0"/>
          <dgm:chPref val="0"/>
          <dgm:bulletEnabled val="1"/>
        </dgm:presLayoutVars>
      </dgm:prSet>
      <dgm:spPr/>
      <dgm:t>
        <a:bodyPr/>
        <a:lstStyle/>
        <a:p>
          <a:endParaRPr lang="en-US"/>
        </a:p>
      </dgm:t>
    </dgm:pt>
    <dgm:pt modelId="{1B4A7CF3-CA51-4054-96E4-3C6B5A6D4187}" type="pres">
      <dgm:prSet presAssocID="{F312CACF-6630-456D-9F8B-71BB8680639D}" presName="tile2" presStyleLbl="node1" presStyleIdx="1" presStyleCnt="4"/>
      <dgm:spPr/>
      <dgm:t>
        <a:bodyPr/>
        <a:lstStyle/>
        <a:p>
          <a:endParaRPr lang="en-US"/>
        </a:p>
      </dgm:t>
    </dgm:pt>
    <dgm:pt modelId="{86BAC8A5-9517-4F69-AF3C-85867671E382}" type="pres">
      <dgm:prSet presAssocID="{F312CACF-6630-456D-9F8B-71BB8680639D}" presName="tile2text" presStyleLbl="node1" presStyleIdx="1" presStyleCnt="4">
        <dgm:presLayoutVars>
          <dgm:chMax val="0"/>
          <dgm:chPref val="0"/>
          <dgm:bulletEnabled val="1"/>
        </dgm:presLayoutVars>
      </dgm:prSet>
      <dgm:spPr/>
      <dgm:t>
        <a:bodyPr/>
        <a:lstStyle/>
        <a:p>
          <a:endParaRPr lang="en-US"/>
        </a:p>
      </dgm:t>
    </dgm:pt>
    <dgm:pt modelId="{23D5483E-4040-44BD-BB36-C646A417BE55}" type="pres">
      <dgm:prSet presAssocID="{F312CACF-6630-456D-9F8B-71BB8680639D}" presName="tile3" presStyleLbl="node1" presStyleIdx="2" presStyleCnt="4"/>
      <dgm:spPr/>
      <dgm:t>
        <a:bodyPr/>
        <a:lstStyle/>
        <a:p>
          <a:endParaRPr lang="en-US"/>
        </a:p>
      </dgm:t>
    </dgm:pt>
    <dgm:pt modelId="{AD473E11-E783-40F3-BC43-53BFC8D96841}" type="pres">
      <dgm:prSet presAssocID="{F312CACF-6630-456D-9F8B-71BB8680639D}" presName="tile3text" presStyleLbl="node1" presStyleIdx="2" presStyleCnt="4">
        <dgm:presLayoutVars>
          <dgm:chMax val="0"/>
          <dgm:chPref val="0"/>
          <dgm:bulletEnabled val="1"/>
        </dgm:presLayoutVars>
      </dgm:prSet>
      <dgm:spPr/>
      <dgm:t>
        <a:bodyPr/>
        <a:lstStyle/>
        <a:p>
          <a:endParaRPr lang="en-US"/>
        </a:p>
      </dgm:t>
    </dgm:pt>
    <dgm:pt modelId="{3310196A-6360-4C74-B81F-3AA58C29FB0D}" type="pres">
      <dgm:prSet presAssocID="{F312CACF-6630-456D-9F8B-71BB8680639D}" presName="tile4" presStyleLbl="node1" presStyleIdx="3" presStyleCnt="4"/>
      <dgm:spPr/>
      <dgm:t>
        <a:bodyPr/>
        <a:lstStyle/>
        <a:p>
          <a:endParaRPr lang="en-US"/>
        </a:p>
      </dgm:t>
    </dgm:pt>
    <dgm:pt modelId="{3B8FF666-9FE6-4EBB-8A55-1CC62642CED8}" type="pres">
      <dgm:prSet presAssocID="{F312CACF-6630-456D-9F8B-71BB8680639D}" presName="tile4text" presStyleLbl="node1" presStyleIdx="3" presStyleCnt="4">
        <dgm:presLayoutVars>
          <dgm:chMax val="0"/>
          <dgm:chPref val="0"/>
          <dgm:bulletEnabled val="1"/>
        </dgm:presLayoutVars>
      </dgm:prSet>
      <dgm:spPr/>
      <dgm:t>
        <a:bodyPr/>
        <a:lstStyle/>
        <a:p>
          <a:endParaRPr lang="en-US"/>
        </a:p>
      </dgm:t>
    </dgm:pt>
    <dgm:pt modelId="{9583E7C5-24E5-4D27-9FC4-30EB90AF811B}" type="pres">
      <dgm:prSet presAssocID="{F312CACF-6630-456D-9F8B-71BB8680639D}" presName="centerTile" presStyleLbl="fgShp" presStyleIdx="0" presStyleCnt="1">
        <dgm:presLayoutVars>
          <dgm:chMax val="0"/>
          <dgm:chPref val="0"/>
        </dgm:presLayoutVars>
      </dgm:prSet>
      <dgm:spPr/>
      <dgm:t>
        <a:bodyPr/>
        <a:lstStyle/>
        <a:p>
          <a:endParaRPr lang="en-US"/>
        </a:p>
      </dgm:t>
    </dgm:pt>
  </dgm:ptLst>
  <dgm:cxnLst>
    <dgm:cxn modelId="{047C96E2-DEFB-4C60-89FD-09E3FE9D943D}" type="presOf" srcId="{61B9FD36-BC09-4F51-836F-8FF5CE0DC67C}" destId="{AD4C2F14-857F-4BF8-88D9-3EE50517B54F}" srcOrd="0" destOrd="0" presId="urn:microsoft.com/office/officeart/2005/8/layout/matrix1"/>
    <dgm:cxn modelId="{FCE85745-3099-440E-B239-83F092081E8C}" srcId="{F312CACF-6630-456D-9F8B-71BB8680639D}" destId="{D27E87CD-CB04-4EF0-9D3E-1B9E7898FD4C}" srcOrd="0" destOrd="0" parTransId="{E9C1B95B-5741-4E13-A448-61E7ED746CFE}" sibTransId="{3188A503-CA10-4A65-9940-F360F67D985A}"/>
    <dgm:cxn modelId="{4AE3AAD8-DD5F-4F50-BF00-C562D48A6325}" srcId="{D27E87CD-CB04-4EF0-9D3E-1B9E7898FD4C}" destId="{61B9FD36-BC09-4F51-836F-8FF5CE0DC67C}" srcOrd="0" destOrd="0" parTransId="{07D9182D-1009-427C-9340-4C7EA1EAF400}" sibTransId="{AC1B6F62-198B-4EC6-91A4-AD423B032804}"/>
    <dgm:cxn modelId="{E2E4BB38-57D7-4EC8-BDE9-873E3081FBE0}" type="presOf" srcId="{8310959A-0301-4E75-9953-111CE3C9DECF}" destId="{3B8FF666-9FE6-4EBB-8A55-1CC62642CED8}" srcOrd="1" destOrd="0" presId="urn:microsoft.com/office/officeart/2005/8/layout/matrix1"/>
    <dgm:cxn modelId="{E3907B15-5B89-47CC-B6C6-E938F11D6127}" srcId="{D27E87CD-CB04-4EF0-9D3E-1B9E7898FD4C}" destId="{8310959A-0301-4E75-9953-111CE3C9DECF}" srcOrd="3" destOrd="0" parTransId="{C5AFFCEE-A49C-40DD-810A-5EDCED30FFF5}" sibTransId="{5559DB1C-BF2A-48DD-8837-594C1584E8FD}"/>
    <dgm:cxn modelId="{DF3904E1-58FE-49E3-8BB0-78F6433EEEBB}" type="presOf" srcId="{D27E87CD-CB04-4EF0-9D3E-1B9E7898FD4C}" destId="{9583E7C5-24E5-4D27-9FC4-30EB90AF811B}" srcOrd="0" destOrd="0" presId="urn:microsoft.com/office/officeart/2005/8/layout/matrix1"/>
    <dgm:cxn modelId="{F1A2179D-CAD2-47A0-824A-C9D72BAA63E1}" srcId="{D27E87CD-CB04-4EF0-9D3E-1B9E7898FD4C}" destId="{3C3BDAF9-420A-4CA4-BC0B-B0E49D3BFEDB}" srcOrd="2" destOrd="0" parTransId="{E502CB43-19C9-467F-AD08-B18084D1E234}" sibTransId="{7D512885-BA0D-4839-9A4B-37E1056EA906}"/>
    <dgm:cxn modelId="{ED3DDE84-E3B9-4D76-8C56-E5F425EA3998}" type="presOf" srcId="{3C3BDAF9-420A-4CA4-BC0B-B0E49D3BFEDB}" destId="{23D5483E-4040-44BD-BB36-C646A417BE55}" srcOrd="0" destOrd="0" presId="urn:microsoft.com/office/officeart/2005/8/layout/matrix1"/>
    <dgm:cxn modelId="{FEC505F0-88D7-4D1F-82F2-F29FCD827088}" type="presOf" srcId="{F312CACF-6630-456D-9F8B-71BB8680639D}" destId="{E2D22756-6B78-4FD5-94F0-A30D85CFD93F}" srcOrd="0" destOrd="0" presId="urn:microsoft.com/office/officeart/2005/8/layout/matrix1"/>
    <dgm:cxn modelId="{B2B90A18-8C7B-4C1C-8385-6AB9668C11BB}" type="presOf" srcId="{3C3BDAF9-420A-4CA4-BC0B-B0E49D3BFEDB}" destId="{AD473E11-E783-40F3-BC43-53BFC8D96841}" srcOrd="1" destOrd="0" presId="urn:microsoft.com/office/officeart/2005/8/layout/matrix1"/>
    <dgm:cxn modelId="{4361E438-7891-407E-8C39-A633A872897D}" type="presOf" srcId="{61B9FD36-BC09-4F51-836F-8FF5CE0DC67C}" destId="{32AD364E-5B80-442F-A5FF-FFC1E22332E5}" srcOrd="1" destOrd="0" presId="urn:microsoft.com/office/officeart/2005/8/layout/matrix1"/>
    <dgm:cxn modelId="{D9DCE32D-4935-4CA8-B9B2-F16ACF0CB329}" srcId="{D27E87CD-CB04-4EF0-9D3E-1B9E7898FD4C}" destId="{91B74FA5-E283-40E3-9BA3-337212AEEE3C}" srcOrd="1" destOrd="0" parTransId="{91D74D54-76F9-4092-83AF-2590023E6173}" sibTransId="{170982FB-816A-4B24-91A8-BD1C69F8D893}"/>
    <dgm:cxn modelId="{D87BADAE-8EDC-4730-83B7-483E89DBE836}" type="presOf" srcId="{91B74FA5-E283-40E3-9BA3-337212AEEE3C}" destId="{86BAC8A5-9517-4F69-AF3C-85867671E382}" srcOrd="1" destOrd="0" presId="urn:microsoft.com/office/officeart/2005/8/layout/matrix1"/>
    <dgm:cxn modelId="{297E6D78-8D48-49F8-ADE8-9B198ED4921B}" type="presOf" srcId="{8310959A-0301-4E75-9953-111CE3C9DECF}" destId="{3310196A-6360-4C74-B81F-3AA58C29FB0D}" srcOrd="0" destOrd="0" presId="urn:microsoft.com/office/officeart/2005/8/layout/matrix1"/>
    <dgm:cxn modelId="{C1E742A7-199A-44AD-8DEA-92FA2F98406A}" type="presOf" srcId="{91B74FA5-E283-40E3-9BA3-337212AEEE3C}" destId="{1B4A7CF3-CA51-4054-96E4-3C6B5A6D4187}" srcOrd="0" destOrd="0" presId="urn:microsoft.com/office/officeart/2005/8/layout/matrix1"/>
    <dgm:cxn modelId="{D37F9A9D-6DA4-477B-8C41-8B834C718FF9}" type="presParOf" srcId="{E2D22756-6B78-4FD5-94F0-A30D85CFD93F}" destId="{802E0461-5195-4B6D-A927-EFA56985CCD5}" srcOrd="0" destOrd="0" presId="urn:microsoft.com/office/officeart/2005/8/layout/matrix1"/>
    <dgm:cxn modelId="{BD7FDFE9-AB21-4AB1-BF77-68F710FBD00E}" type="presParOf" srcId="{802E0461-5195-4B6D-A927-EFA56985CCD5}" destId="{AD4C2F14-857F-4BF8-88D9-3EE50517B54F}" srcOrd="0" destOrd="0" presId="urn:microsoft.com/office/officeart/2005/8/layout/matrix1"/>
    <dgm:cxn modelId="{1E388C07-358B-4CF2-8A6E-54404BD578DF}" type="presParOf" srcId="{802E0461-5195-4B6D-A927-EFA56985CCD5}" destId="{32AD364E-5B80-442F-A5FF-FFC1E22332E5}" srcOrd="1" destOrd="0" presId="urn:microsoft.com/office/officeart/2005/8/layout/matrix1"/>
    <dgm:cxn modelId="{BD17B871-1230-48B4-99D1-9D51D58ADD11}" type="presParOf" srcId="{802E0461-5195-4B6D-A927-EFA56985CCD5}" destId="{1B4A7CF3-CA51-4054-96E4-3C6B5A6D4187}" srcOrd="2" destOrd="0" presId="urn:microsoft.com/office/officeart/2005/8/layout/matrix1"/>
    <dgm:cxn modelId="{99DEF4E9-88B1-4DB7-B11A-7FED18A699FA}" type="presParOf" srcId="{802E0461-5195-4B6D-A927-EFA56985CCD5}" destId="{86BAC8A5-9517-4F69-AF3C-85867671E382}" srcOrd="3" destOrd="0" presId="urn:microsoft.com/office/officeart/2005/8/layout/matrix1"/>
    <dgm:cxn modelId="{BB071889-88A4-4E1D-8F2F-1EC85B406B22}" type="presParOf" srcId="{802E0461-5195-4B6D-A927-EFA56985CCD5}" destId="{23D5483E-4040-44BD-BB36-C646A417BE55}" srcOrd="4" destOrd="0" presId="urn:microsoft.com/office/officeart/2005/8/layout/matrix1"/>
    <dgm:cxn modelId="{D2228976-4CEF-4545-930B-CC153E084F2D}" type="presParOf" srcId="{802E0461-5195-4B6D-A927-EFA56985CCD5}" destId="{AD473E11-E783-40F3-BC43-53BFC8D96841}" srcOrd="5" destOrd="0" presId="urn:microsoft.com/office/officeart/2005/8/layout/matrix1"/>
    <dgm:cxn modelId="{5DEC74EF-DDB7-4BF7-9112-2D0BE728FCBE}" type="presParOf" srcId="{802E0461-5195-4B6D-A927-EFA56985CCD5}" destId="{3310196A-6360-4C74-B81F-3AA58C29FB0D}" srcOrd="6" destOrd="0" presId="urn:microsoft.com/office/officeart/2005/8/layout/matrix1"/>
    <dgm:cxn modelId="{F4D51D7C-A5B3-44A1-B7CC-24F0A69902A7}" type="presParOf" srcId="{802E0461-5195-4B6D-A927-EFA56985CCD5}" destId="{3B8FF666-9FE6-4EBB-8A55-1CC62642CED8}" srcOrd="7" destOrd="0" presId="urn:microsoft.com/office/officeart/2005/8/layout/matrix1"/>
    <dgm:cxn modelId="{8A53A6B0-D12E-4231-91EB-05E2A7E48DBF}" type="presParOf" srcId="{E2D22756-6B78-4FD5-94F0-A30D85CFD93F}" destId="{9583E7C5-24E5-4D27-9FC4-30EB90AF811B}"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7FB4C3-451A-44A9-B2CD-525BF358258E}"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en-US"/>
        </a:p>
      </dgm:t>
    </dgm:pt>
    <dgm:pt modelId="{CC89F76A-1C09-4F91-A9CD-630B890F5966}">
      <dgm:prSet phldrT="[Text]"/>
      <dgm:spPr/>
      <dgm:t>
        <a:bodyPr/>
        <a:lstStyle/>
        <a:p>
          <a:pPr algn="ctr"/>
          <a:r>
            <a:rPr lang="en-US" noProof="0" smtClean="0"/>
            <a:t>Readiness </a:t>
          </a:r>
        </a:p>
        <a:p>
          <a:pPr algn="ctr"/>
          <a:r>
            <a:rPr lang="en-US" noProof="0" smtClean="0"/>
            <a:t>Fund </a:t>
          </a:r>
          <a:endParaRPr lang="en-US" noProof="0"/>
        </a:p>
      </dgm:t>
    </dgm:pt>
    <dgm:pt modelId="{543B90F6-2C27-443C-BF52-71A9E031C8B1}" type="parTrans" cxnId="{25B934B5-1E66-4E36-A86D-5243101D9D27}">
      <dgm:prSet/>
      <dgm:spPr/>
      <dgm:t>
        <a:bodyPr/>
        <a:lstStyle/>
        <a:p>
          <a:endParaRPr lang="en-US"/>
        </a:p>
      </dgm:t>
    </dgm:pt>
    <dgm:pt modelId="{5A7AEC99-5558-460D-B6BA-8AA1F2A7141C}" type="sibTrans" cxnId="{25B934B5-1E66-4E36-A86D-5243101D9D27}">
      <dgm:prSet/>
      <dgm:spPr>
        <a:gradFill flip="none" rotWithShape="1">
          <a:gsLst>
            <a:gs pos="0">
              <a:srgbClr val="92D05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0800000" scaled="1"/>
          <a:tileRect/>
        </a:gradFill>
      </dgm:spPr>
      <dgm:t>
        <a:bodyPr/>
        <a:lstStyle/>
        <a:p>
          <a:endParaRPr lang="en-US" dirty="0"/>
        </a:p>
      </dgm:t>
    </dgm:pt>
    <dgm:pt modelId="{D6B43D0F-86CB-4E75-8AE1-AB99D9DCA59B}">
      <dgm:prSet phldrT="[Text]"/>
      <dgm:spPr/>
      <dgm:t>
        <a:bodyPr/>
        <a:lstStyle/>
        <a:p>
          <a:r>
            <a:rPr lang="en-US" noProof="0" dirty="0" smtClean="0"/>
            <a:t>36 countries</a:t>
          </a:r>
          <a:endParaRPr lang="en-US" noProof="0" dirty="0"/>
        </a:p>
      </dgm:t>
    </dgm:pt>
    <dgm:pt modelId="{7AC9DC08-5033-4506-96DE-6CA7E7A4B22D}" type="parTrans" cxnId="{C4A56485-089F-4CA8-A40A-546B37F0BD29}">
      <dgm:prSet/>
      <dgm:spPr/>
      <dgm:t>
        <a:bodyPr/>
        <a:lstStyle/>
        <a:p>
          <a:endParaRPr lang="en-US"/>
        </a:p>
      </dgm:t>
    </dgm:pt>
    <dgm:pt modelId="{37C05DD0-5BA8-45A2-96A4-5EE60C7EA494}" type="sibTrans" cxnId="{C4A56485-089F-4CA8-A40A-546B37F0BD29}">
      <dgm:prSet/>
      <dgm:spPr/>
      <dgm:t>
        <a:bodyPr/>
        <a:lstStyle/>
        <a:p>
          <a:endParaRPr lang="en-US"/>
        </a:p>
      </dgm:t>
    </dgm:pt>
    <dgm:pt modelId="{4408A3A7-A718-44A1-BA9F-AC28CED16041}">
      <dgm:prSet phldrT="[Text]"/>
      <dgm:spPr/>
      <dgm:t>
        <a:bodyPr/>
        <a:lstStyle/>
        <a:p>
          <a:pPr algn="ctr"/>
          <a:r>
            <a:rPr lang="en-US" noProof="0" dirty="0" smtClean="0"/>
            <a:t>Carbon </a:t>
          </a:r>
        </a:p>
        <a:p>
          <a:pPr algn="ctr"/>
          <a:r>
            <a:rPr lang="en-US" noProof="0" dirty="0" smtClean="0"/>
            <a:t>Fund</a:t>
          </a:r>
          <a:endParaRPr lang="en-US" noProof="0" dirty="0"/>
        </a:p>
      </dgm:t>
    </dgm:pt>
    <dgm:pt modelId="{28C1DADD-E259-457C-A77E-C83D97FD1567}" type="parTrans" cxnId="{7A97692D-6C55-448B-87AE-47AB372AD501}">
      <dgm:prSet/>
      <dgm:spPr/>
      <dgm:t>
        <a:bodyPr/>
        <a:lstStyle/>
        <a:p>
          <a:endParaRPr lang="en-US"/>
        </a:p>
      </dgm:t>
    </dgm:pt>
    <dgm:pt modelId="{84480484-9A6B-47DA-8310-72A0ECF33353}" type="sibTrans" cxnId="{7A97692D-6C55-448B-87AE-47AB372AD501}">
      <dgm:prSet/>
      <dgm:spPr/>
      <dgm:t>
        <a:bodyPr/>
        <a:lstStyle/>
        <a:p>
          <a:endParaRPr lang="en-US"/>
        </a:p>
      </dgm:t>
    </dgm:pt>
    <dgm:pt modelId="{11953B0B-982C-4773-B7F8-A90E1EAFB54A}">
      <dgm:prSet phldrT="[Text]"/>
      <dgm:spPr/>
      <dgm:t>
        <a:bodyPr/>
        <a:lstStyle/>
        <a:p>
          <a:r>
            <a:rPr lang="en-US" noProof="0" smtClean="0"/>
            <a:t>~5 countries</a:t>
          </a:r>
          <a:endParaRPr lang="en-US" noProof="0"/>
        </a:p>
      </dgm:t>
    </dgm:pt>
    <dgm:pt modelId="{87EF733B-1CD3-45C1-965E-D385A35BF07E}" type="parTrans" cxnId="{A3674B1B-E48F-461B-8262-0F66DD922A42}">
      <dgm:prSet/>
      <dgm:spPr/>
      <dgm:t>
        <a:bodyPr/>
        <a:lstStyle/>
        <a:p>
          <a:endParaRPr lang="en-US"/>
        </a:p>
      </dgm:t>
    </dgm:pt>
    <dgm:pt modelId="{E48D12B6-C986-4D5D-8F19-5058894E6762}" type="sibTrans" cxnId="{A3674B1B-E48F-461B-8262-0F66DD922A42}">
      <dgm:prSet/>
      <dgm:spPr/>
      <dgm:t>
        <a:bodyPr/>
        <a:lstStyle/>
        <a:p>
          <a:endParaRPr lang="en-US"/>
        </a:p>
      </dgm:t>
    </dgm:pt>
    <dgm:pt modelId="{9DB86D07-5373-499D-83B9-7815E008A213}">
      <dgm:prSet phldrT="[Text]"/>
      <dgm:spPr/>
      <dgm:t>
        <a:bodyPr/>
        <a:lstStyle/>
        <a:p>
          <a:r>
            <a:rPr lang="en-US" noProof="0" dirty="0" smtClean="0"/>
            <a:t>Grants and technical assistance</a:t>
          </a:r>
          <a:endParaRPr lang="en-US" noProof="0" dirty="0"/>
        </a:p>
      </dgm:t>
    </dgm:pt>
    <dgm:pt modelId="{C1DF6472-BE9C-4D7C-9E80-C1559F7F0BD3}" type="parTrans" cxnId="{F8DBD035-AF44-4BDB-B133-FA73392741D3}">
      <dgm:prSet/>
      <dgm:spPr/>
      <dgm:t>
        <a:bodyPr/>
        <a:lstStyle/>
        <a:p>
          <a:endParaRPr lang="en-US"/>
        </a:p>
      </dgm:t>
    </dgm:pt>
    <dgm:pt modelId="{22FC4FD5-9D11-4E85-ADD7-974CC1E8F622}" type="sibTrans" cxnId="{F8DBD035-AF44-4BDB-B133-FA73392741D3}">
      <dgm:prSet/>
      <dgm:spPr/>
      <dgm:t>
        <a:bodyPr/>
        <a:lstStyle/>
        <a:p>
          <a:endParaRPr lang="en-US"/>
        </a:p>
      </dgm:t>
    </dgm:pt>
    <dgm:pt modelId="{BF8D4B86-8B55-4A74-B367-8C28DEA14DDA}">
      <dgm:prSet phldrT="[Text]"/>
      <dgm:spPr/>
      <dgm:t>
        <a:bodyPr/>
        <a:lstStyle/>
        <a:p>
          <a:r>
            <a:rPr lang="en-US" noProof="0" dirty="0" smtClean="0"/>
            <a:t>Payments for verified  emission reductions</a:t>
          </a:r>
          <a:endParaRPr lang="en-US" noProof="0" dirty="0"/>
        </a:p>
      </dgm:t>
    </dgm:pt>
    <dgm:pt modelId="{717BFA9C-7DD3-49C2-AA51-6C72D039CEBC}" type="parTrans" cxnId="{C833772C-2F6C-46FE-B419-3A6B5E62F484}">
      <dgm:prSet/>
      <dgm:spPr/>
      <dgm:t>
        <a:bodyPr/>
        <a:lstStyle/>
        <a:p>
          <a:endParaRPr lang="en-US"/>
        </a:p>
      </dgm:t>
    </dgm:pt>
    <dgm:pt modelId="{08E0DD07-22BC-490B-82EA-FA0143502649}" type="sibTrans" cxnId="{C833772C-2F6C-46FE-B419-3A6B5E62F484}">
      <dgm:prSet/>
      <dgm:spPr/>
      <dgm:t>
        <a:bodyPr/>
        <a:lstStyle/>
        <a:p>
          <a:endParaRPr lang="en-US"/>
        </a:p>
      </dgm:t>
    </dgm:pt>
    <dgm:pt modelId="{BFEF9050-D039-41EA-B653-13AEFD31BF05}" type="pres">
      <dgm:prSet presAssocID="{D27FB4C3-451A-44A9-B2CD-525BF358258E}" presName="linearFlow" presStyleCnt="0">
        <dgm:presLayoutVars>
          <dgm:dir/>
          <dgm:animLvl val="lvl"/>
          <dgm:resizeHandles val="exact"/>
        </dgm:presLayoutVars>
      </dgm:prSet>
      <dgm:spPr/>
      <dgm:t>
        <a:bodyPr/>
        <a:lstStyle/>
        <a:p>
          <a:endParaRPr lang="en-US"/>
        </a:p>
      </dgm:t>
    </dgm:pt>
    <dgm:pt modelId="{3497CF15-E952-4C3D-8E02-17373349D206}" type="pres">
      <dgm:prSet presAssocID="{CC89F76A-1C09-4F91-A9CD-630B890F5966}" presName="composite" presStyleCnt="0"/>
      <dgm:spPr/>
    </dgm:pt>
    <dgm:pt modelId="{A759AF23-CF13-4891-B720-8C11B080DAD1}" type="pres">
      <dgm:prSet presAssocID="{CC89F76A-1C09-4F91-A9CD-630B890F5966}" presName="parTx" presStyleLbl="node1" presStyleIdx="0" presStyleCnt="2">
        <dgm:presLayoutVars>
          <dgm:chMax val="0"/>
          <dgm:chPref val="0"/>
          <dgm:bulletEnabled val="1"/>
        </dgm:presLayoutVars>
      </dgm:prSet>
      <dgm:spPr/>
      <dgm:t>
        <a:bodyPr/>
        <a:lstStyle/>
        <a:p>
          <a:endParaRPr lang="en-US"/>
        </a:p>
      </dgm:t>
    </dgm:pt>
    <dgm:pt modelId="{752B3DBE-D01E-47FA-A8E6-291A2C44E689}" type="pres">
      <dgm:prSet presAssocID="{CC89F76A-1C09-4F91-A9CD-630B890F5966}" presName="parSh" presStyleLbl="node1" presStyleIdx="0" presStyleCnt="2"/>
      <dgm:spPr/>
      <dgm:t>
        <a:bodyPr/>
        <a:lstStyle/>
        <a:p>
          <a:endParaRPr lang="en-US"/>
        </a:p>
      </dgm:t>
    </dgm:pt>
    <dgm:pt modelId="{A1800CC1-EA3D-4389-AECB-1F61663B6D58}" type="pres">
      <dgm:prSet presAssocID="{CC89F76A-1C09-4F91-A9CD-630B890F5966}" presName="desTx" presStyleLbl="fgAcc1" presStyleIdx="0" presStyleCnt="2">
        <dgm:presLayoutVars>
          <dgm:bulletEnabled val="1"/>
        </dgm:presLayoutVars>
      </dgm:prSet>
      <dgm:spPr/>
      <dgm:t>
        <a:bodyPr/>
        <a:lstStyle/>
        <a:p>
          <a:endParaRPr lang="en-US"/>
        </a:p>
      </dgm:t>
    </dgm:pt>
    <dgm:pt modelId="{A595D430-3B38-47B0-8E31-DFE9BC9D985C}" type="pres">
      <dgm:prSet presAssocID="{5A7AEC99-5558-460D-B6BA-8AA1F2A7141C}" presName="sibTrans" presStyleLbl="sibTrans2D1" presStyleIdx="0" presStyleCnt="1" custScaleX="172309" custLinFactNeighborY="33068"/>
      <dgm:spPr/>
      <dgm:t>
        <a:bodyPr/>
        <a:lstStyle/>
        <a:p>
          <a:endParaRPr lang="en-US"/>
        </a:p>
      </dgm:t>
    </dgm:pt>
    <dgm:pt modelId="{205C938D-AB02-44F8-B871-C4635921C471}" type="pres">
      <dgm:prSet presAssocID="{5A7AEC99-5558-460D-B6BA-8AA1F2A7141C}" presName="connTx" presStyleLbl="sibTrans2D1" presStyleIdx="0" presStyleCnt="1"/>
      <dgm:spPr/>
      <dgm:t>
        <a:bodyPr/>
        <a:lstStyle/>
        <a:p>
          <a:endParaRPr lang="en-US"/>
        </a:p>
      </dgm:t>
    </dgm:pt>
    <dgm:pt modelId="{9323CEA6-57A6-475C-809F-7FF242C1CA5E}" type="pres">
      <dgm:prSet presAssocID="{4408A3A7-A718-44A1-BA9F-AC28CED16041}" presName="composite" presStyleCnt="0"/>
      <dgm:spPr/>
    </dgm:pt>
    <dgm:pt modelId="{DC02D68B-84D2-4FF0-A172-F5C593294CC2}" type="pres">
      <dgm:prSet presAssocID="{4408A3A7-A718-44A1-BA9F-AC28CED16041}" presName="parTx" presStyleLbl="node1" presStyleIdx="0" presStyleCnt="2">
        <dgm:presLayoutVars>
          <dgm:chMax val="0"/>
          <dgm:chPref val="0"/>
          <dgm:bulletEnabled val="1"/>
        </dgm:presLayoutVars>
      </dgm:prSet>
      <dgm:spPr/>
      <dgm:t>
        <a:bodyPr/>
        <a:lstStyle/>
        <a:p>
          <a:endParaRPr lang="en-US"/>
        </a:p>
      </dgm:t>
    </dgm:pt>
    <dgm:pt modelId="{65FD5659-4E46-4B8E-A319-018366A7B134}" type="pres">
      <dgm:prSet presAssocID="{4408A3A7-A718-44A1-BA9F-AC28CED16041}" presName="parSh" presStyleLbl="node1" presStyleIdx="1" presStyleCnt="2"/>
      <dgm:spPr/>
      <dgm:t>
        <a:bodyPr/>
        <a:lstStyle/>
        <a:p>
          <a:endParaRPr lang="en-US"/>
        </a:p>
      </dgm:t>
    </dgm:pt>
    <dgm:pt modelId="{26F7A67D-5938-4B62-8931-DEBF7DE3C3A5}" type="pres">
      <dgm:prSet presAssocID="{4408A3A7-A718-44A1-BA9F-AC28CED16041}" presName="desTx" presStyleLbl="fgAcc1" presStyleIdx="1" presStyleCnt="2">
        <dgm:presLayoutVars>
          <dgm:bulletEnabled val="1"/>
        </dgm:presLayoutVars>
      </dgm:prSet>
      <dgm:spPr/>
      <dgm:t>
        <a:bodyPr/>
        <a:lstStyle/>
        <a:p>
          <a:endParaRPr lang="en-US"/>
        </a:p>
      </dgm:t>
    </dgm:pt>
  </dgm:ptLst>
  <dgm:cxnLst>
    <dgm:cxn modelId="{EC220A6A-3420-482B-BD51-108637485A74}" type="presOf" srcId="{CC89F76A-1C09-4F91-A9CD-630B890F5966}" destId="{A759AF23-CF13-4891-B720-8C11B080DAD1}" srcOrd="0" destOrd="0" presId="urn:microsoft.com/office/officeart/2005/8/layout/process3"/>
    <dgm:cxn modelId="{9336D43A-8BDE-4CA0-BE86-949940EA4A44}" type="presOf" srcId="{4408A3A7-A718-44A1-BA9F-AC28CED16041}" destId="{65FD5659-4E46-4B8E-A319-018366A7B134}" srcOrd="1" destOrd="0" presId="urn:microsoft.com/office/officeart/2005/8/layout/process3"/>
    <dgm:cxn modelId="{644FA83E-F055-48EB-94D6-51D6FF427B53}" type="presOf" srcId="{4408A3A7-A718-44A1-BA9F-AC28CED16041}" destId="{DC02D68B-84D2-4FF0-A172-F5C593294CC2}" srcOrd="0" destOrd="0" presId="urn:microsoft.com/office/officeart/2005/8/layout/process3"/>
    <dgm:cxn modelId="{412EF21A-15CC-48F4-900A-570B132F0FC8}" type="presOf" srcId="{9DB86D07-5373-499D-83B9-7815E008A213}" destId="{A1800CC1-EA3D-4389-AECB-1F61663B6D58}" srcOrd="0" destOrd="1" presId="urn:microsoft.com/office/officeart/2005/8/layout/process3"/>
    <dgm:cxn modelId="{8C1CFB05-A58C-470E-8FBE-EBFDE823EA36}" type="presOf" srcId="{11953B0B-982C-4773-B7F8-A90E1EAFB54A}" destId="{26F7A67D-5938-4B62-8931-DEBF7DE3C3A5}" srcOrd="0" destOrd="0" presId="urn:microsoft.com/office/officeart/2005/8/layout/process3"/>
    <dgm:cxn modelId="{082C860E-5950-47C3-A7A1-A099215403EF}" type="presOf" srcId="{5A7AEC99-5558-460D-B6BA-8AA1F2A7141C}" destId="{205C938D-AB02-44F8-B871-C4635921C471}" srcOrd="1" destOrd="0" presId="urn:microsoft.com/office/officeart/2005/8/layout/process3"/>
    <dgm:cxn modelId="{C833772C-2F6C-46FE-B419-3A6B5E62F484}" srcId="{4408A3A7-A718-44A1-BA9F-AC28CED16041}" destId="{BF8D4B86-8B55-4A74-B367-8C28DEA14DDA}" srcOrd="1" destOrd="0" parTransId="{717BFA9C-7DD3-49C2-AA51-6C72D039CEBC}" sibTransId="{08E0DD07-22BC-490B-82EA-FA0143502649}"/>
    <dgm:cxn modelId="{C4A56485-089F-4CA8-A40A-546B37F0BD29}" srcId="{CC89F76A-1C09-4F91-A9CD-630B890F5966}" destId="{D6B43D0F-86CB-4E75-8AE1-AB99D9DCA59B}" srcOrd="0" destOrd="0" parTransId="{7AC9DC08-5033-4506-96DE-6CA7E7A4B22D}" sibTransId="{37C05DD0-5BA8-45A2-96A4-5EE60C7EA494}"/>
    <dgm:cxn modelId="{7A97692D-6C55-448B-87AE-47AB372AD501}" srcId="{D27FB4C3-451A-44A9-B2CD-525BF358258E}" destId="{4408A3A7-A718-44A1-BA9F-AC28CED16041}" srcOrd="1" destOrd="0" parTransId="{28C1DADD-E259-457C-A77E-C83D97FD1567}" sibTransId="{84480484-9A6B-47DA-8310-72A0ECF33353}"/>
    <dgm:cxn modelId="{6C4C5564-8EAB-479F-BE34-EE43FEEEB099}" type="presOf" srcId="{CC89F76A-1C09-4F91-A9CD-630B890F5966}" destId="{752B3DBE-D01E-47FA-A8E6-291A2C44E689}" srcOrd="1" destOrd="0" presId="urn:microsoft.com/office/officeart/2005/8/layout/process3"/>
    <dgm:cxn modelId="{66C53A5D-DB04-4028-B35E-69B5A8077AC0}" type="presOf" srcId="{BF8D4B86-8B55-4A74-B367-8C28DEA14DDA}" destId="{26F7A67D-5938-4B62-8931-DEBF7DE3C3A5}" srcOrd="0" destOrd="1" presId="urn:microsoft.com/office/officeart/2005/8/layout/process3"/>
    <dgm:cxn modelId="{25B934B5-1E66-4E36-A86D-5243101D9D27}" srcId="{D27FB4C3-451A-44A9-B2CD-525BF358258E}" destId="{CC89F76A-1C09-4F91-A9CD-630B890F5966}" srcOrd="0" destOrd="0" parTransId="{543B90F6-2C27-443C-BF52-71A9E031C8B1}" sibTransId="{5A7AEC99-5558-460D-B6BA-8AA1F2A7141C}"/>
    <dgm:cxn modelId="{A3674B1B-E48F-461B-8262-0F66DD922A42}" srcId="{4408A3A7-A718-44A1-BA9F-AC28CED16041}" destId="{11953B0B-982C-4773-B7F8-A90E1EAFB54A}" srcOrd="0" destOrd="0" parTransId="{87EF733B-1CD3-45C1-965E-D385A35BF07E}" sibTransId="{E48D12B6-C986-4D5D-8F19-5058894E6762}"/>
    <dgm:cxn modelId="{0E427174-B918-411D-AA5C-ED9A669399F3}" type="presOf" srcId="{D27FB4C3-451A-44A9-B2CD-525BF358258E}" destId="{BFEF9050-D039-41EA-B653-13AEFD31BF05}" srcOrd="0" destOrd="0" presId="urn:microsoft.com/office/officeart/2005/8/layout/process3"/>
    <dgm:cxn modelId="{2792316B-970C-4F7F-B2ED-F498939FF254}" type="presOf" srcId="{D6B43D0F-86CB-4E75-8AE1-AB99D9DCA59B}" destId="{A1800CC1-EA3D-4389-AECB-1F61663B6D58}" srcOrd="0" destOrd="0" presId="urn:microsoft.com/office/officeart/2005/8/layout/process3"/>
    <dgm:cxn modelId="{F8DBD035-AF44-4BDB-B133-FA73392741D3}" srcId="{CC89F76A-1C09-4F91-A9CD-630B890F5966}" destId="{9DB86D07-5373-499D-83B9-7815E008A213}" srcOrd="1" destOrd="0" parTransId="{C1DF6472-BE9C-4D7C-9E80-C1559F7F0BD3}" sibTransId="{22FC4FD5-9D11-4E85-ADD7-974CC1E8F622}"/>
    <dgm:cxn modelId="{DDB71ACF-0761-4C4A-B396-8BD02FAC2D8C}" type="presOf" srcId="{5A7AEC99-5558-460D-B6BA-8AA1F2A7141C}" destId="{A595D430-3B38-47B0-8E31-DFE9BC9D985C}" srcOrd="0" destOrd="0" presId="urn:microsoft.com/office/officeart/2005/8/layout/process3"/>
    <dgm:cxn modelId="{BDE5C144-305C-498A-831B-DBC7C8E9F096}" type="presParOf" srcId="{BFEF9050-D039-41EA-B653-13AEFD31BF05}" destId="{3497CF15-E952-4C3D-8E02-17373349D206}" srcOrd="0" destOrd="0" presId="urn:microsoft.com/office/officeart/2005/8/layout/process3"/>
    <dgm:cxn modelId="{FF151486-CA23-4CE3-8598-26925CE080C8}" type="presParOf" srcId="{3497CF15-E952-4C3D-8E02-17373349D206}" destId="{A759AF23-CF13-4891-B720-8C11B080DAD1}" srcOrd="0" destOrd="0" presId="urn:microsoft.com/office/officeart/2005/8/layout/process3"/>
    <dgm:cxn modelId="{AF63ED8F-59C6-4502-870B-D0434BD17719}" type="presParOf" srcId="{3497CF15-E952-4C3D-8E02-17373349D206}" destId="{752B3DBE-D01E-47FA-A8E6-291A2C44E689}" srcOrd="1" destOrd="0" presId="urn:microsoft.com/office/officeart/2005/8/layout/process3"/>
    <dgm:cxn modelId="{14B543C6-81E6-4902-BBD6-895F9FDB4675}" type="presParOf" srcId="{3497CF15-E952-4C3D-8E02-17373349D206}" destId="{A1800CC1-EA3D-4389-AECB-1F61663B6D58}" srcOrd="2" destOrd="0" presId="urn:microsoft.com/office/officeart/2005/8/layout/process3"/>
    <dgm:cxn modelId="{41CF3487-4274-465B-9383-C39F9518DCB9}" type="presParOf" srcId="{BFEF9050-D039-41EA-B653-13AEFD31BF05}" destId="{A595D430-3B38-47B0-8E31-DFE9BC9D985C}" srcOrd="1" destOrd="0" presId="urn:microsoft.com/office/officeart/2005/8/layout/process3"/>
    <dgm:cxn modelId="{FD822F7E-2FB4-48D8-915F-E931F74DAF66}" type="presParOf" srcId="{A595D430-3B38-47B0-8E31-DFE9BC9D985C}" destId="{205C938D-AB02-44F8-B871-C4635921C471}" srcOrd="0" destOrd="0" presId="urn:microsoft.com/office/officeart/2005/8/layout/process3"/>
    <dgm:cxn modelId="{A262BDED-451B-41D7-8A48-DC11E14CD8D6}" type="presParOf" srcId="{BFEF9050-D039-41EA-B653-13AEFD31BF05}" destId="{9323CEA6-57A6-475C-809F-7FF242C1CA5E}" srcOrd="2" destOrd="0" presId="urn:microsoft.com/office/officeart/2005/8/layout/process3"/>
    <dgm:cxn modelId="{2F1A53B1-55A6-4ECB-AFCA-8941CB8A792D}" type="presParOf" srcId="{9323CEA6-57A6-475C-809F-7FF242C1CA5E}" destId="{DC02D68B-84D2-4FF0-A172-F5C593294CC2}" srcOrd="0" destOrd="0" presId="urn:microsoft.com/office/officeart/2005/8/layout/process3"/>
    <dgm:cxn modelId="{F50E2CC1-C680-424D-BC25-B30645302B1B}" type="presParOf" srcId="{9323CEA6-57A6-475C-809F-7FF242C1CA5E}" destId="{65FD5659-4E46-4B8E-A319-018366A7B134}" srcOrd="1" destOrd="0" presId="urn:microsoft.com/office/officeart/2005/8/layout/process3"/>
    <dgm:cxn modelId="{FA6B7A99-DD14-41E3-BFA6-018DEA324278}" type="presParOf" srcId="{9323CEA6-57A6-475C-809F-7FF242C1CA5E}" destId="{26F7A67D-5938-4B62-8931-DEBF7DE3C3A5}" srcOrd="2" destOrd="0" presId="urn:microsoft.com/office/officeart/2005/8/layout/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E049F-2B88-4DAB-9686-A4CA86A5099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22CF0CB-AF11-4138-BD4B-F36956ECD051}">
      <dgm:prSet phldrT="[Text]"/>
      <dgm:spPr/>
      <dgm:t>
        <a:bodyPr/>
        <a:lstStyle/>
        <a:p>
          <a:r>
            <a:rPr lang="en-US" dirty="0" smtClean="0"/>
            <a:t>IDB</a:t>
          </a:r>
          <a:endParaRPr lang="en-US" dirty="0"/>
        </a:p>
      </dgm:t>
    </dgm:pt>
    <dgm:pt modelId="{9ABFBAB2-AAFD-4CDD-8D9B-44F6A4E237F4}" type="parTrans" cxnId="{E684BF98-9B3D-4E80-9D09-7AA01FFFAFDF}">
      <dgm:prSet/>
      <dgm:spPr/>
      <dgm:t>
        <a:bodyPr/>
        <a:lstStyle/>
        <a:p>
          <a:endParaRPr lang="en-US"/>
        </a:p>
      </dgm:t>
    </dgm:pt>
    <dgm:pt modelId="{03CE8CF3-EBEF-4777-AECB-3F2C6A9B6170}" type="sibTrans" cxnId="{E684BF98-9B3D-4E80-9D09-7AA01FFFAFDF}">
      <dgm:prSet/>
      <dgm:spPr/>
      <dgm:t>
        <a:bodyPr/>
        <a:lstStyle/>
        <a:p>
          <a:endParaRPr lang="en-US"/>
        </a:p>
      </dgm:t>
    </dgm:pt>
    <dgm:pt modelId="{4033B03B-6BFF-411D-99B9-13068239F01B}">
      <dgm:prSet phldrT="[Text]"/>
      <dgm:spPr/>
      <dgm:t>
        <a:bodyPr/>
        <a:lstStyle/>
        <a:p>
          <a:r>
            <a:rPr lang="en-US" dirty="0" smtClean="0"/>
            <a:t>Guatemala</a:t>
          </a:r>
          <a:endParaRPr lang="en-US" dirty="0"/>
        </a:p>
      </dgm:t>
    </dgm:pt>
    <dgm:pt modelId="{23CD19A7-B4E9-4A9F-8D06-D4292E1828FA}" type="parTrans" cxnId="{85E479E1-1014-48B3-B9C9-8BF5309F4485}">
      <dgm:prSet/>
      <dgm:spPr/>
      <dgm:t>
        <a:bodyPr/>
        <a:lstStyle/>
        <a:p>
          <a:endParaRPr lang="en-US"/>
        </a:p>
      </dgm:t>
    </dgm:pt>
    <dgm:pt modelId="{4EE23412-454F-4559-8C1F-B9AFF24AB623}" type="sibTrans" cxnId="{85E479E1-1014-48B3-B9C9-8BF5309F4485}">
      <dgm:prSet/>
      <dgm:spPr/>
      <dgm:t>
        <a:bodyPr/>
        <a:lstStyle/>
        <a:p>
          <a:endParaRPr lang="en-US"/>
        </a:p>
      </dgm:t>
    </dgm:pt>
    <dgm:pt modelId="{BFFEAFB7-EA19-45B5-A8C2-63D389DD248C}">
      <dgm:prSet phldrT="[Text]"/>
      <dgm:spPr/>
      <dgm:t>
        <a:bodyPr/>
        <a:lstStyle/>
        <a:p>
          <a:r>
            <a:rPr lang="en-US" dirty="0" smtClean="0"/>
            <a:t>Peru</a:t>
          </a:r>
          <a:endParaRPr lang="en-US" dirty="0"/>
        </a:p>
      </dgm:t>
    </dgm:pt>
    <dgm:pt modelId="{B019E3A1-30F2-4FFA-8BB0-B42712EA1B0B}" type="parTrans" cxnId="{71A6FE6A-3104-4341-AA70-134080A3C673}">
      <dgm:prSet/>
      <dgm:spPr/>
      <dgm:t>
        <a:bodyPr/>
        <a:lstStyle/>
        <a:p>
          <a:endParaRPr lang="en-US"/>
        </a:p>
      </dgm:t>
    </dgm:pt>
    <dgm:pt modelId="{0A465345-CD6A-4EEF-B532-E8FDF98C5FB5}" type="sibTrans" cxnId="{71A6FE6A-3104-4341-AA70-134080A3C673}">
      <dgm:prSet/>
      <dgm:spPr/>
      <dgm:t>
        <a:bodyPr/>
        <a:lstStyle/>
        <a:p>
          <a:endParaRPr lang="en-US"/>
        </a:p>
      </dgm:t>
    </dgm:pt>
    <dgm:pt modelId="{FADB31B8-0F4C-489D-B6F3-670A6C771BC4}">
      <dgm:prSet phldrT="[Text]"/>
      <dgm:spPr/>
      <dgm:t>
        <a:bodyPr/>
        <a:lstStyle/>
        <a:p>
          <a:r>
            <a:rPr lang="en-US" dirty="0" smtClean="0"/>
            <a:t>PNUD</a:t>
          </a:r>
          <a:endParaRPr lang="en-US" dirty="0"/>
        </a:p>
      </dgm:t>
    </dgm:pt>
    <dgm:pt modelId="{5E14A8FD-83D6-44FC-80AF-815EBDC87DD3}" type="parTrans" cxnId="{F99ED0D1-00D2-41B7-8D20-BDB354DEA62F}">
      <dgm:prSet/>
      <dgm:spPr/>
      <dgm:t>
        <a:bodyPr/>
        <a:lstStyle/>
        <a:p>
          <a:endParaRPr lang="en-US"/>
        </a:p>
      </dgm:t>
    </dgm:pt>
    <dgm:pt modelId="{A37C3C81-4290-429D-81E0-62CCDB71CB0A}" type="sibTrans" cxnId="{F99ED0D1-00D2-41B7-8D20-BDB354DEA62F}">
      <dgm:prSet/>
      <dgm:spPr/>
      <dgm:t>
        <a:bodyPr/>
        <a:lstStyle/>
        <a:p>
          <a:endParaRPr lang="en-US"/>
        </a:p>
      </dgm:t>
    </dgm:pt>
    <dgm:pt modelId="{205FC0B9-9310-431C-96E9-C995373685C7}">
      <dgm:prSet phldrT="[Text]"/>
      <dgm:spPr/>
      <dgm:t>
        <a:bodyPr/>
        <a:lstStyle/>
        <a:p>
          <a:r>
            <a:rPr lang="en-US" dirty="0" smtClean="0"/>
            <a:t>Cambodia</a:t>
          </a:r>
          <a:endParaRPr lang="en-US" dirty="0"/>
        </a:p>
      </dgm:t>
    </dgm:pt>
    <dgm:pt modelId="{CED197DC-A893-4F88-8815-4B26CBE39C70}" type="parTrans" cxnId="{2F33CA9C-4099-493C-B888-FE5E44ECCCAB}">
      <dgm:prSet/>
      <dgm:spPr/>
      <dgm:t>
        <a:bodyPr/>
        <a:lstStyle/>
        <a:p>
          <a:endParaRPr lang="en-US"/>
        </a:p>
      </dgm:t>
    </dgm:pt>
    <dgm:pt modelId="{8E1697EE-714B-4322-92F5-EE4AEF432792}" type="sibTrans" cxnId="{2F33CA9C-4099-493C-B888-FE5E44ECCCAB}">
      <dgm:prSet/>
      <dgm:spPr/>
      <dgm:t>
        <a:bodyPr/>
        <a:lstStyle/>
        <a:p>
          <a:endParaRPr lang="en-US"/>
        </a:p>
      </dgm:t>
    </dgm:pt>
    <dgm:pt modelId="{DBF62C97-3A32-4E60-9EF3-BFA5AEA4631F}">
      <dgm:prSet phldrT="[Text]"/>
      <dgm:spPr/>
      <dgm:t>
        <a:bodyPr/>
        <a:lstStyle/>
        <a:p>
          <a:r>
            <a:rPr lang="en-US" dirty="0" smtClean="0"/>
            <a:t>Paraguay</a:t>
          </a:r>
          <a:endParaRPr lang="en-US" dirty="0"/>
        </a:p>
      </dgm:t>
    </dgm:pt>
    <dgm:pt modelId="{75479109-1D3E-4407-A56E-809B9F1F5F69}" type="parTrans" cxnId="{092C582E-0342-461F-85E3-AD06D1614A52}">
      <dgm:prSet/>
      <dgm:spPr/>
      <dgm:t>
        <a:bodyPr/>
        <a:lstStyle/>
        <a:p>
          <a:endParaRPr lang="en-US"/>
        </a:p>
      </dgm:t>
    </dgm:pt>
    <dgm:pt modelId="{4659F035-A33F-442E-BE9B-A08815A9C50B}" type="sibTrans" cxnId="{092C582E-0342-461F-85E3-AD06D1614A52}">
      <dgm:prSet/>
      <dgm:spPr/>
      <dgm:t>
        <a:bodyPr/>
        <a:lstStyle/>
        <a:p>
          <a:endParaRPr lang="en-US"/>
        </a:p>
      </dgm:t>
    </dgm:pt>
    <dgm:pt modelId="{8382A4DE-A4E2-4E96-AA27-2B13D793C112}">
      <dgm:prSet phldrT="[Text]"/>
      <dgm:spPr/>
      <dgm:t>
        <a:bodyPr/>
        <a:lstStyle/>
        <a:p>
          <a:r>
            <a:rPr lang="en-US" dirty="0" smtClean="0"/>
            <a:t>Guyana</a:t>
          </a:r>
          <a:endParaRPr lang="en-US" dirty="0"/>
        </a:p>
      </dgm:t>
    </dgm:pt>
    <dgm:pt modelId="{F0BE2155-6581-4142-9061-A50C622FCBDD}" type="parTrans" cxnId="{F6483676-6B27-4A88-8A20-B8B16C99179B}">
      <dgm:prSet/>
      <dgm:spPr/>
      <dgm:t>
        <a:bodyPr/>
        <a:lstStyle/>
        <a:p>
          <a:endParaRPr lang="en-US"/>
        </a:p>
      </dgm:t>
    </dgm:pt>
    <dgm:pt modelId="{9A63E379-B30D-4BB4-9AD0-6100BC9ADB2B}" type="sibTrans" cxnId="{F6483676-6B27-4A88-8A20-B8B16C99179B}">
      <dgm:prSet/>
      <dgm:spPr/>
      <dgm:t>
        <a:bodyPr/>
        <a:lstStyle/>
        <a:p>
          <a:endParaRPr lang="en-US"/>
        </a:p>
      </dgm:t>
    </dgm:pt>
    <dgm:pt modelId="{742A7694-A883-4540-8803-27BD98B126AB}">
      <dgm:prSet phldrT="[Text]"/>
      <dgm:spPr/>
      <dgm:t>
        <a:bodyPr/>
        <a:lstStyle/>
        <a:p>
          <a:r>
            <a:rPr lang="en-US" dirty="0" smtClean="0"/>
            <a:t>Suriname</a:t>
          </a:r>
          <a:endParaRPr lang="en-US" dirty="0"/>
        </a:p>
      </dgm:t>
    </dgm:pt>
    <dgm:pt modelId="{4AF39369-B4E2-4CE6-B871-A9642ED914B8}" type="parTrans" cxnId="{B74CD688-1672-40CC-84C1-3B088EA3B683}">
      <dgm:prSet/>
      <dgm:spPr/>
      <dgm:t>
        <a:bodyPr/>
        <a:lstStyle/>
        <a:p>
          <a:endParaRPr lang="en-US"/>
        </a:p>
      </dgm:t>
    </dgm:pt>
    <dgm:pt modelId="{4DC44F42-5282-4683-9237-9A0F3244DDD7}" type="sibTrans" cxnId="{B74CD688-1672-40CC-84C1-3B088EA3B683}">
      <dgm:prSet/>
      <dgm:spPr/>
      <dgm:t>
        <a:bodyPr/>
        <a:lstStyle/>
        <a:p>
          <a:endParaRPr lang="en-US"/>
        </a:p>
      </dgm:t>
    </dgm:pt>
    <dgm:pt modelId="{71F129B5-FB2F-46F3-8A19-6AFEC69F7546}">
      <dgm:prSet phldrT="[Text]"/>
      <dgm:spPr/>
      <dgm:t>
        <a:bodyPr/>
        <a:lstStyle/>
        <a:p>
          <a:r>
            <a:rPr lang="en-US" dirty="0" smtClean="0"/>
            <a:t>Panama</a:t>
          </a:r>
          <a:endParaRPr lang="en-US" dirty="0"/>
        </a:p>
      </dgm:t>
    </dgm:pt>
    <dgm:pt modelId="{2E51387D-6F41-42C6-AAA8-4A8AA4498566}" type="parTrans" cxnId="{C975DE0C-85ED-4EEF-A9D5-6A54AC8012CB}">
      <dgm:prSet/>
      <dgm:spPr/>
      <dgm:t>
        <a:bodyPr/>
        <a:lstStyle/>
        <a:p>
          <a:endParaRPr lang="en-US"/>
        </a:p>
      </dgm:t>
    </dgm:pt>
    <dgm:pt modelId="{0D434481-A5DC-409C-8C20-E3495C816F00}" type="sibTrans" cxnId="{C975DE0C-85ED-4EEF-A9D5-6A54AC8012CB}">
      <dgm:prSet/>
      <dgm:spPr/>
      <dgm:t>
        <a:bodyPr/>
        <a:lstStyle/>
        <a:p>
          <a:endParaRPr lang="en-US"/>
        </a:p>
      </dgm:t>
    </dgm:pt>
    <dgm:pt modelId="{D7E71F45-8199-4C5B-B016-0C1320B608B7}">
      <dgm:prSet phldrT="[Text]"/>
      <dgm:spPr/>
      <dgm:t>
        <a:bodyPr/>
        <a:lstStyle/>
        <a:p>
          <a:r>
            <a:rPr lang="en-US" dirty="0" smtClean="0"/>
            <a:t>Honduras</a:t>
          </a:r>
          <a:endParaRPr lang="en-US" dirty="0"/>
        </a:p>
      </dgm:t>
    </dgm:pt>
    <dgm:pt modelId="{0576F637-8492-4A0F-9750-6AD42F5925B2}" type="parTrans" cxnId="{850774C1-415F-4DC6-B0D9-C448338AC71C}">
      <dgm:prSet/>
      <dgm:spPr/>
      <dgm:t>
        <a:bodyPr/>
        <a:lstStyle/>
        <a:p>
          <a:endParaRPr lang="en-US"/>
        </a:p>
      </dgm:t>
    </dgm:pt>
    <dgm:pt modelId="{A112623A-2CB4-4B04-9961-10FBF44683A5}" type="sibTrans" cxnId="{850774C1-415F-4DC6-B0D9-C448338AC71C}">
      <dgm:prSet/>
      <dgm:spPr/>
      <dgm:t>
        <a:bodyPr/>
        <a:lstStyle/>
        <a:p>
          <a:endParaRPr lang="en-US"/>
        </a:p>
      </dgm:t>
    </dgm:pt>
    <dgm:pt modelId="{D2BFC9CC-7F98-4CA9-895F-EBB1B2D07F5B}">
      <dgm:prSet phldrT="[Text]"/>
      <dgm:spPr/>
      <dgm:t>
        <a:bodyPr/>
        <a:lstStyle/>
        <a:p>
          <a:r>
            <a:rPr lang="en-US" dirty="0" smtClean="0"/>
            <a:t>Papua New Guinea</a:t>
          </a:r>
          <a:endParaRPr lang="en-US" dirty="0"/>
        </a:p>
      </dgm:t>
    </dgm:pt>
    <dgm:pt modelId="{44D6A7D2-12E2-4624-8E67-C466C9C78385}" type="parTrans" cxnId="{4092D349-72CB-4F73-8745-76FD3FE82ECC}">
      <dgm:prSet/>
      <dgm:spPr/>
      <dgm:t>
        <a:bodyPr/>
        <a:lstStyle/>
        <a:p>
          <a:endParaRPr lang="en-US"/>
        </a:p>
      </dgm:t>
    </dgm:pt>
    <dgm:pt modelId="{DC185392-5F6A-4946-B4E7-9608A35FBC10}" type="sibTrans" cxnId="{4092D349-72CB-4F73-8745-76FD3FE82ECC}">
      <dgm:prSet/>
      <dgm:spPr/>
      <dgm:t>
        <a:bodyPr/>
        <a:lstStyle/>
        <a:p>
          <a:endParaRPr lang="en-US"/>
        </a:p>
      </dgm:t>
    </dgm:pt>
    <dgm:pt modelId="{4D69195F-15B9-4AF0-8E94-46E4A49E7F60}">
      <dgm:prSet phldrT="[Text]"/>
      <dgm:spPr/>
      <dgm:t>
        <a:bodyPr/>
        <a:lstStyle/>
        <a:p>
          <a:r>
            <a:rPr lang="en-US" dirty="0" smtClean="0"/>
            <a:t>Central African Republic</a:t>
          </a:r>
          <a:endParaRPr lang="en-US" dirty="0"/>
        </a:p>
      </dgm:t>
    </dgm:pt>
    <dgm:pt modelId="{964BFC7E-A0B2-418B-8D06-A67B42B79FDA}" type="parTrans" cxnId="{399E0D71-A649-4E74-A17A-3789563884CA}">
      <dgm:prSet/>
      <dgm:spPr/>
      <dgm:t>
        <a:bodyPr/>
        <a:lstStyle/>
        <a:p>
          <a:endParaRPr lang="en-US"/>
        </a:p>
      </dgm:t>
    </dgm:pt>
    <dgm:pt modelId="{8CCFA857-D666-41B2-9BB3-7C6BF0118F9B}" type="sibTrans" cxnId="{399E0D71-A649-4E74-A17A-3789563884CA}">
      <dgm:prSet/>
      <dgm:spPr/>
      <dgm:t>
        <a:bodyPr/>
        <a:lstStyle/>
        <a:p>
          <a:endParaRPr lang="en-US"/>
        </a:p>
      </dgm:t>
    </dgm:pt>
    <dgm:pt modelId="{8206E29E-39FE-469E-9733-76779B4869D2}" type="pres">
      <dgm:prSet presAssocID="{57FE049F-2B88-4DAB-9686-A4CA86A5099E}" presName="theList" presStyleCnt="0">
        <dgm:presLayoutVars>
          <dgm:dir/>
          <dgm:animLvl val="lvl"/>
          <dgm:resizeHandles val="exact"/>
        </dgm:presLayoutVars>
      </dgm:prSet>
      <dgm:spPr/>
      <dgm:t>
        <a:bodyPr/>
        <a:lstStyle/>
        <a:p>
          <a:endParaRPr lang="en-US"/>
        </a:p>
      </dgm:t>
    </dgm:pt>
    <dgm:pt modelId="{9286FC39-6F99-49C8-8971-1F17E41D6B60}" type="pres">
      <dgm:prSet presAssocID="{222CF0CB-AF11-4138-BD4B-F36956ECD051}" presName="compNode" presStyleCnt="0"/>
      <dgm:spPr/>
    </dgm:pt>
    <dgm:pt modelId="{55520A8C-ED07-4782-96B3-0B31207F949C}" type="pres">
      <dgm:prSet presAssocID="{222CF0CB-AF11-4138-BD4B-F36956ECD051}" presName="aNode" presStyleLbl="bgShp" presStyleIdx="0" presStyleCnt="2" custLinFactNeighborX="-2700"/>
      <dgm:spPr/>
      <dgm:t>
        <a:bodyPr/>
        <a:lstStyle/>
        <a:p>
          <a:endParaRPr lang="en-US"/>
        </a:p>
      </dgm:t>
    </dgm:pt>
    <dgm:pt modelId="{2AA01856-576D-4A29-BAD2-06B16C0428DD}" type="pres">
      <dgm:prSet presAssocID="{222CF0CB-AF11-4138-BD4B-F36956ECD051}" presName="textNode" presStyleLbl="bgShp" presStyleIdx="0" presStyleCnt="2"/>
      <dgm:spPr/>
      <dgm:t>
        <a:bodyPr/>
        <a:lstStyle/>
        <a:p>
          <a:endParaRPr lang="en-US"/>
        </a:p>
      </dgm:t>
    </dgm:pt>
    <dgm:pt modelId="{60D9AE23-50BF-44F4-8631-4E66B3D1E34D}" type="pres">
      <dgm:prSet presAssocID="{222CF0CB-AF11-4138-BD4B-F36956ECD051}" presName="compChildNode" presStyleCnt="0"/>
      <dgm:spPr/>
    </dgm:pt>
    <dgm:pt modelId="{B0461956-DBB5-4CF8-9DA3-5AA740BCF469}" type="pres">
      <dgm:prSet presAssocID="{222CF0CB-AF11-4138-BD4B-F36956ECD051}" presName="theInnerList" presStyleCnt="0"/>
      <dgm:spPr/>
    </dgm:pt>
    <dgm:pt modelId="{32B1C581-449F-4BBD-9750-240D52F697E9}" type="pres">
      <dgm:prSet presAssocID="{4033B03B-6BFF-411D-99B9-13068239F01B}" presName="childNode" presStyleLbl="node1" presStyleIdx="0" presStyleCnt="10">
        <dgm:presLayoutVars>
          <dgm:bulletEnabled val="1"/>
        </dgm:presLayoutVars>
      </dgm:prSet>
      <dgm:spPr/>
      <dgm:t>
        <a:bodyPr/>
        <a:lstStyle/>
        <a:p>
          <a:endParaRPr lang="en-US"/>
        </a:p>
      </dgm:t>
    </dgm:pt>
    <dgm:pt modelId="{A3634500-7B6C-4093-8F07-AE6BA10A57F1}" type="pres">
      <dgm:prSet presAssocID="{4033B03B-6BFF-411D-99B9-13068239F01B}" presName="aSpace2" presStyleCnt="0"/>
      <dgm:spPr/>
    </dgm:pt>
    <dgm:pt modelId="{9134809E-D7D8-4AEB-A9C1-74A30AA666B6}" type="pres">
      <dgm:prSet presAssocID="{8382A4DE-A4E2-4E96-AA27-2B13D793C112}" presName="childNode" presStyleLbl="node1" presStyleIdx="1" presStyleCnt="10">
        <dgm:presLayoutVars>
          <dgm:bulletEnabled val="1"/>
        </dgm:presLayoutVars>
      </dgm:prSet>
      <dgm:spPr/>
      <dgm:t>
        <a:bodyPr/>
        <a:lstStyle/>
        <a:p>
          <a:endParaRPr lang="en-US"/>
        </a:p>
      </dgm:t>
    </dgm:pt>
    <dgm:pt modelId="{AB2E6BFE-7604-4874-AB9F-98803BA2DE4E}" type="pres">
      <dgm:prSet presAssocID="{8382A4DE-A4E2-4E96-AA27-2B13D793C112}" presName="aSpace2" presStyleCnt="0"/>
      <dgm:spPr/>
    </dgm:pt>
    <dgm:pt modelId="{EEE6FF73-65B0-4F21-A185-A2442C90CEAF}" type="pres">
      <dgm:prSet presAssocID="{BFFEAFB7-EA19-45B5-A8C2-63D389DD248C}" presName="childNode" presStyleLbl="node1" presStyleIdx="2" presStyleCnt="10">
        <dgm:presLayoutVars>
          <dgm:bulletEnabled val="1"/>
        </dgm:presLayoutVars>
      </dgm:prSet>
      <dgm:spPr/>
      <dgm:t>
        <a:bodyPr/>
        <a:lstStyle/>
        <a:p>
          <a:endParaRPr lang="en-US"/>
        </a:p>
      </dgm:t>
    </dgm:pt>
    <dgm:pt modelId="{53E79FE3-193A-4C62-A066-69AEE5F97E75}" type="pres">
      <dgm:prSet presAssocID="{222CF0CB-AF11-4138-BD4B-F36956ECD051}" presName="aSpace" presStyleCnt="0"/>
      <dgm:spPr/>
    </dgm:pt>
    <dgm:pt modelId="{D965D1C1-CB7C-4ED4-9DDA-767861F5E876}" type="pres">
      <dgm:prSet presAssocID="{FADB31B8-0F4C-489D-B6F3-670A6C771BC4}" presName="compNode" presStyleCnt="0"/>
      <dgm:spPr/>
    </dgm:pt>
    <dgm:pt modelId="{480E3FA1-9376-4919-B835-AC24DE9D81AA}" type="pres">
      <dgm:prSet presAssocID="{FADB31B8-0F4C-489D-B6F3-670A6C771BC4}" presName="aNode" presStyleLbl="bgShp" presStyleIdx="1" presStyleCnt="2"/>
      <dgm:spPr/>
      <dgm:t>
        <a:bodyPr/>
        <a:lstStyle/>
        <a:p>
          <a:endParaRPr lang="en-US"/>
        </a:p>
      </dgm:t>
    </dgm:pt>
    <dgm:pt modelId="{39556F92-59A7-46F1-BE5A-F977CDB3BA9E}" type="pres">
      <dgm:prSet presAssocID="{FADB31B8-0F4C-489D-B6F3-670A6C771BC4}" presName="textNode" presStyleLbl="bgShp" presStyleIdx="1" presStyleCnt="2"/>
      <dgm:spPr/>
      <dgm:t>
        <a:bodyPr/>
        <a:lstStyle/>
        <a:p>
          <a:endParaRPr lang="en-US"/>
        </a:p>
      </dgm:t>
    </dgm:pt>
    <dgm:pt modelId="{D23EEABB-3250-42AB-8CA9-C6B22CC483A7}" type="pres">
      <dgm:prSet presAssocID="{FADB31B8-0F4C-489D-B6F3-670A6C771BC4}" presName="compChildNode" presStyleCnt="0"/>
      <dgm:spPr/>
    </dgm:pt>
    <dgm:pt modelId="{2322B45F-6EBA-4057-8550-A25FCA439E61}" type="pres">
      <dgm:prSet presAssocID="{FADB31B8-0F4C-489D-B6F3-670A6C771BC4}" presName="theInnerList" presStyleCnt="0"/>
      <dgm:spPr/>
    </dgm:pt>
    <dgm:pt modelId="{38D0CE15-E458-47E1-A956-AF4D67C37B73}" type="pres">
      <dgm:prSet presAssocID="{205FC0B9-9310-431C-96E9-C995373685C7}" presName="childNode" presStyleLbl="node1" presStyleIdx="3" presStyleCnt="10">
        <dgm:presLayoutVars>
          <dgm:bulletEnabled val="1"/>
        </dgm:presLayoutVars>
      </dgm:prSet>
      <dgm:spPr/>
      <dgm:t>
        <a:bodyPr/>
        <a:lstStyle/>
        <a:p>
          <a:endParaRPr lang="en-US"/>
        </a:p>
      </dgm:t>
    </dgm:pt>
    <dgm:pt modelId="{389BF500-4D87-4FA7-93D4-32EFEF907AAC}" type="pres">
      <dgm:prSet presAssocID="{205FC0B9-9310-431C-96E9-C995373685C7}" presName="aSpace2" presStyleCnt="0"/>
      <dgm:spPr/>
    </dgm:pt>
    <dgm:pt modelId="{7999F6C7-C704-473A-9ABE-1C790E99A107}" type="pres">
      <dgm:prSet presAssocID="{4D69195F-15B9-4AF0-8E94-46E4A49E7F60}" presName="childNode" presStyleLbl="node1" presStyleIdx="4" presStyleCnt="10">
        <dgm:presLayoutVars>
          <dgm:bulletEnabled val="1"/>
        </dgm:presLayoutVars>
      </dgm:prSet>
      <dgm:spPr/>
      <dgm:t>
        <a:bodyPr/>
        <a:lstStyle/>
        <a:p>
          <a:endParaRPr lang="en-US"/>
        </a:p>
      </dgm:t>
    </dgm:pt>
    <dgm:pt modelId="{C8C79127-05EF-4ECA-885A-4431FDEECF4B}" type="pres">
      <dgm:prSet presAssocID="{4D69195F-15B9-4AF0-8E94-46E4A49E7F60}" presName="aSpace2" presStyleCnt="0"/>
      <dgm:spPr/>
    </dgm:pt>
    <dgm:pt modelId="{D5D9F288-8C45-4960-9674-8B122DE7FC23}" type="pres">
      <dgm:prSet presAssocID="{D7E71F45-8199-4C5B-B016-0C1320B608B7}" presName="childNode" presStyleLbl="node1" presStyleIdx="5" presStyleCnt="10">
        <dgm:presLayoutVars>
          <dgm:bulletEnabled val="1"/>
        </dgm:presLayoutVars>
      </dgm:prSet>
      <dgm:spPr/>
      <dgm:t>
        <a:bodyPr/>
        <a:lstStyle/>
        <a:p>
          <a:endParaRPr lang="en-US"/>
        </a:p>
      </dgm:t>
    </dgm:pt>
    <dgm:pt modelId="{7381F98D-4D73-4A41-8879-9BC9F220E798}" type="pres">
      <dgm:prSet presAssocID="{D7E71F45-8199-4C5B-B016-0C1320B608B7}" presName="aSpace2" presStyleCnt="0"/>
      <dgm:spPr/>
    </dgm:pt>
    <dgm:pt modelId="{1CA977EC-6E16-4833-A16F-AC439B85A4DB}" type="pres">
      <dgm:prSet presAssocID="{71F129B5-FB2F-46F3-8A19-6AFEC69F7546}" presName="childNode" presStyleLbl="node1" presStyleIdx="6" presStyleCnt="10">
        <dgm:presLayoutVars>
          <dgm:bulletEnabled val="1"/>
        </dgm:presLayoutVars>
      </dgm:prSet>
      <dgm:spPr/>
      <dgm:t>
        <a:bodyPr/>
        <a:lstStyle/>
        <a:p>
          <a:endParaRPr lang="en-US"/>
        </a:p>
      </dgm:t>
    </dgm:pt>
    <dgm:pt modelId="{3912E889-5E08-4425-9A8D-FA770220694A}" type="pres">
      <dgm:prSet presAssocID="{71F129B5-FB2F-46F3-8A19-6AFEC69F7546}" presName="aSpace2" presStyleCnt="0"/>
      <dgm:spPr/>
    </dgm:pt>
    <dgm:pt modelId="{14569752-554D-44E7-94BA-C4974FD664B3}" type="pres">
      <dgm:prSet presAssocID="{D2BFC9CC-7F98-4CA9-895F-EBB1B2D07F5B}" presName="childNode" presStyleLbl="node1" presStyleIdx="7" presStyleCnt="10">
        <dgm:presLayoutVars>
          <dgm:bulletEnabled val="1"/>
        </dgm:presLayoutVars>
      </dgm:prSet>
      <dgm:spPr/>
      <dgm:t>
        <a:bodyPr/>
        <a:lstStyle/>
        <a:p>
          <a:endParaRPr lang="en-US"/>
        </a:p>
      </dgm:t>
    </dgm:pt>
    <dgm:pt modelId="{65B4DA39-2FD0-43F4-8AFE-71E7FBF70AC3}" type="pres">
      <dgm:prSet presAssocID="{D2BFC9CC-7F98-4CA9-895F-EBB1B2D07F5B}" presName="aSpace2" presStyleCnt="0"/>
      <dgm:spPr/>
    </dgm:pt>
    <dgm:pt modelId="{3926F06F-0BA9-497A-8445-42CFF5D7F9AE}" type="pres">
      <dgm:prSet presAssocID="{DBF62C97-3A32-4E60-9EF3-BFA5AEA4631F}" presName="childNode" presStyleLbl="node1" presStyleIdx="8" presStyleCnt="10">
        <dgm:presLayoutVars>
          <dgm:bulletEnabled val="1"/>
        </dgm:presLayoutVars>
      </dgm:prSet>
      <dgm:spPr/>
      <dgm:t>
        <a:bodyPr/>
        <a:lstStyle/>
        <a:p>
          <a:endParaRPr lang="en-US"/>
        </a:p>
      </dgm:t>
    </dgm:pt>
    <dgm:pt modelId="{086ABB92-3D47-4AED-B256-0B3017DCDC1D}" type="pres">
      <dgm:prSet presAssocID="{DBF62C97-3A32-4E60-9EF3-BFA5AEA4631F}" presName="aSpace2" presStyleCnt="0"/>
      <dgm:spPr/>
    </dgm:pt>
    <dgm:pt modelId="{198A1FC2-4012-4388-8ECF-42C7B1971E97}" type="pres">
      <dgm:prSet presAssocID="{742A7694-A883-4540-8803-27BD98B126AB}" presName="childNode" presStyleLbl="node1" presStyleIdx="9" presStyleCnt="10">
        <dgm:presLayoutVars>
          <dgm:bulletEnabled val="1"/>
        </dgm:presLayoutVars>
      </dgm:prSet>
      <dgm:spPr/>
      <dgm:t>
        <a:bodyPr/>
        <a:lstStyle/>
        <a:p>
          <a:endParaRPr lang="en-US"/>
        </a:p>
      </dgm:t>
    </dgm:pt>
  </dgm:ptLst>
  <dgm:cxnLst>
    <dgm:cxn modelId="{146C46AD-BEA2-422F-A200-38DD7EAE16A6}" type="presOf" srcId="{4D69195F-15B9-4AF0-8E94-46E4A49E7F60}" destId="{7999F6C7-C704-473A-9ABE-1C790E99A107}" srcOrd="0" destOrd="0" presId="urn:microsoft.com/office/officeart/2005/8/layout/lProcess2"/>
    <dgm:cxn modelId="{B74CD688-1672-40CC-84C1-3B088EA3B683}" srcId="{FADB31B8-0F4C-489D-B6F3-670A6C771BC4}" destId="{742A7694-A883-4540-8803-27BD98B126AB}" srcOrd="6" destOrd="0" parTransId="{4AF39369-B4E2-4CE6-B871-A9642ED914B8}" sibTransId="{4DC44F42-5282-4683-9237-9A0F3244DDD7}"/>
    <dgm:cxn modelId="{64452C49-3EC5-4DCE-BBF5-15E01EECE221}" type="presOf" srcId="{FADB31B8-0F4C-489D-B6F3-670A6C771BC4}" destId="{480E3FA1-9376-4919-B835-AC24DE9D81AA}" srcOrd="0" destOrd="0" presId="urn:microsoft.com/office/officeart/2005/8/layout/lProcess2"/>
    <dgm:cxn modelId="{092C582E-0342-461F-85E3-AD06D1614A52}" srcId="{FADB31B8-0F4C-489D-B6F3-670A6C771BC4}" destId="{DBF62C97-3A32-4E60-9EF3-BFA5AEA4631F}" srcOrd="5" destOrd="0" parTransId="{75479109-1D3E-4407-A56E-809B9F1F5F69}" sibTransId="{4659F035-A33F-442E-BE9B-A08815A9C50B}"/>
    <dgm:cxn modelId="{85E479E1-1014-48B3-B9C9-8BF5309F4485}" srcId="{222CF0CB-AF11-4138-BD4B-F36956ECD051}" destId="{4033B03B-6BFF-411D-99B9-13068239F01B}" srcOrd="0" destOrd="0" parTransId="{23CD19A7-B4E9-4A9F-8D06-D4292E1828FA}" sibTransId="{4EE23412-454F-4559-8C1F-B9AFF24AB623}"/>
    <dgm:cxn modelId="{2F33CA9C-4099-493C-B888-FE5E44ECCCAB}" srcId="{FADB31B8-0F4C-489D-B6F3-670A6C771BC4}" destId="{205FC0B9-9310-431C-96E9-C995373685C7}" srcOrd="0" destOrd="0" parTransId="{CED197DC-A893-4F88-8815-4B26CBE39C70}" sibTransId="{8E1697EE-714B-4322-92F5-EE4AEF432792}"/>
    <dgm:cxn modelId="{E684BF98-9B3D-4E80-9D09-7AA01FFFAFDF}" srcId="{57FE049F-2B88-4DAB-9686-A4CA86A5099E}" destId="{222CF0CB-AF11-4138-BD4B-F36956ECD051}" srcOrd="0" destOrd="0" parTransId="{9ABFBAB2-AAFD-4CDD-8D9B-44F6A4E237F4}" sibTransId="{03CE8CF3-EBEF-4777-AECB-3F2C6A9B6170}"/>
    <dgm:cxn modelId="{BC05D3A9-9988-4807-BBA6-FE3F6FDE6549}" type="presOf" srcId="{205FC0B9-9310-431C-96E9-C995373685C7}" destId="{38D0CE15-E458-47E1-A956-AF4D67C37B73}" srcOrd="0" destOrd="0" presId="urn:microsoft.com/office/officeart/2005/8/layout/lProcess2"/>
    <dgm:cxn modelId="{A8555E5D-FA5A-4399-92EB-C0210402475F}" type="presOf" srcId="{DBF62C97-3A32-4E60-9EF3-BFA5AEA4631F}" destId="{3926F06F-0BA9-497A-8445-42CFF5D7F9AE}" srcOrd="0" destOrd="0" presId="urn:microsoft.com/office/officeart/2005/8/layout/lProcess2"/>
    <dgm:cxn modelId="{399E0D71-A649-4E74-A17A-3789563884CA}" srcId="{FADB31B8-0F4C-489D-B6F3-670A6C771BC4}" destId="{4D69195F-15B9-4AF0-8E94-46E4A49E7F60}" srcOrd="1" destOrd="0" parTransId="{964BFC7E-A0B2-418B-8D06-A67B42B79FDA}" sibTransId="{8CCFA857-D666-41B2-9BB3-7C6BF0118F9B}"/>
    <dgm:cxn modelId="{2F54ED9B-73A2-4B03-B597-135126F56477}" type="presOf" srcId="{D7E71F45-8199-4C5B-B016-0C1320B608B7}" destId="{D5D9F288-8C45-4960-9674-8B122DE7FC23}" srcOrd="0" destOrd="0" presId="urn:microsoft.com/office/officeart/2005/8/layout/lProcess2"/>
    <dgm:cxn modelId="{4092D349-72CB-4F73-8745-76FD3FE82ECC}" srcId="{FADB31B8-0F4C-489D-B6F3-670A6C771BC4}" destId="{D2BFC9CC-7F98-4CA9-895F-EBB1B2D07F5B}" srcOrd="4" destOrd="0" parTransId="{44D6A7D2-12E2-4624-8E67-C466C9C78385}" sibTransId="{DC185392-5F6A-4946-B4E7-9608A35FBC10}"/>
    <dgm:cxn modelId="{F99ED0D1-00D2-41B7-8D20-BDB354DEA62F}" srcId="{57FE049F-2B88-4DAB-9686-A4CA86A5099E}" destId="{FADB31B8-0F4C-489D-B6F3-670A6C771BC4}" srcOrd="1" destOrd="0" parTransId="{5E14A8FD-83D6-44FC-80AF-815EBDC87DD3}" sibTransId="{A37C3C81-4290-429D-81E0-62CCDB71CB0A}"/>
    <dgm:cxn modelId="{C975DE0C-85ED-4EEF-A9D5-6A54AC8012CB}" srcId="{FADB31B8-0F4C-489D-B6F3-670A6C771BC4}" destId="{71F129B5-FB2F-46F3-8A19-6AFEC69F7546}" srcOrd="3" destOrd="0" parTransId="{2E51387D-6F41-42C6-AAA8-4A8AA4498566}" sibTransId="{0D434481-A5DC-409C-8C20-E3495C816F00}"/>
    <dgm:cxn modelId="{6278DAFF-B871-4F76-9F22-C44D92DC593F}" type="presOf" srcId="{57FE049F-2B88-4DAB-9686-A4CA86A5099E}" destId="{8206E29E-39FE-469E-9733-76779B4869D2}" srcOrd="0" destOrd="0" presId="urn:microsoft.com/office/officeart/2005/8/layout/lProcess2"/>
    <dgm:cxn modelId="{7B1EC3C6-BF1A-4CCE-BFAE-489404AE886E}" type="presOf" srcId="{D2BFC9CC-7F98-4CA9-895F-EBB1B2D07F5B}" destId="{14569752-554D-44E7-94BA-C4974FD664B3}" srcOrd="0" destOrd="0" presId="urn:microsoft.com/office/officeart/2005/8/layout/lProcess2"/>
    <dgm:cxn modelId="{6B8555C5-B498-4206-8640-1BD89BF802BF}" type="presOf" srcId="{222CF0CB-AF11-4138-BD4B-F36956ECD051}" destId="{55520A8C-ED07-4782-96B3-0B31207F949C}" srcOrd="0" destOrd="0" presId="urn:microsoft.com/office/officeart/2005/8/layout/lProcess2"/>
    <dgm:cxn modelId="{850774C1-415F-4DC6-B0D9-C448338AC71C}" srcId="{FADB31B8-0F4C-489D-B6F3-670A6C771BC4}" destId="{D7E71F45-8199-4C5B-B016-0C1320B608B7}" srcOrd="2" destOrd="0" parTransId="{0576F637-8492-4A0F-9750-6AD42F5925B2}" sibTransId="{A112623A-2CB4-4B04-9961-10FBF44683A5}"/>
    <dgm:cxn modelId="{3DFEFC1A-ACC8-4677-A0C0-9A5FC596828E}" type="presOf" srcId="{71F129B5-FB2F-46F3-8A19-6AFEC69F7546}" destId="{1CA977EC-6E16-4833-A16F-AC439B85A4DB}" srcOrd="0" destOrd="0" presId="urn:microsoft.com/office/officeart/2005/8/layout/lProcess2"/>
    <dgm:cxn modelId="{2A287B95-6AB5-4464-AFD8-64F200854377}" type="presOf" srcId="{8382A4DE-A4E2-4E96-AA27-2B13D793C112}" destId="{9134809E-D7D8-4AEB-A9C1-74A30AA666B6}" srcOrd="0" destOrd="0" presId="urn:microsoft.com/office/officeart/2005/8/layout/lProcess2"/>
    <dgm:cxn modelId="{1D2DCCB6-5D8D-4B83-BEE9-A2C4CBE31C04}" type="presOf" srcId="{742A7694-A883-4540-8803-27BD98B126AB}" destId="{198A1FC2-4012-4388-8ECF-42C7B1971E97}" srcOrd="0" destOrd="0" presId="urn:microsoft.com/office/officeart/2005/8/layout/lProcess2"/>
    <dgm:cxn modelId="{F6483676-6B27-4A88-8A20-B8B16C99179B}" srcId="{222CF0CB-AF11-4138-BD4B-F36956ECD051}" destId="{8382A4DE-A4E2-4E96-AA27-2B13D793C112}" srcOrd="1" destOrd="0" parTransId="{F0BE2155-6581-4142-9061-A50C622FCBDD}" sibTransId="{9A63E379-B30D-4BB4-9AD0-6100BC9ADB2B}"/>
    <dgm:cxn modelId="{ABC5CD86-316D-4E57-B922-5F5A074E7225}" type="presOf" srcId="{BFFEAFB7-EA19-45B5-A8C2-63D389DD248C}" destId="{EEE6FF73-65B0-4F21-A185-A2442C90CEAF}" srcOrd="0" destOrd="0" presId="urn:microsoft.com/office/officeart/2005/8/layout/lProcess2"/>
    <dgm:cxn modelId="{36C7D3BD-325E-4057-A65E-580C12E2147B}" type="presOf" srcId="{FADB31B8-0F4C-489D-B6F3-670A6C771BC4}" destId="{39556F92-59A7-46F1-BE5A-F977CDB3BA9E}" srcOrd="1" destOrd="0" presId="urn:microsoft.com/office/officeart/2005/8/layout/lProcess2"/>
    <dgm:cxn modelId="{2D0F5059-1DD9-474B-9E8E-6405D96D150F}" type="presOf" srcId="{4033B03B-6BFF-411D-99B9-13068239F01B}" destId="{32B1C581-449F-4BBD-9750-240D52F697E9}" srcOrd="0" destOrd="0" presId="urn:microsoft.com/office/officeart/2005/8/layout/lProcess2"/>
    <dgm:cxn modelId="{71A6FE6A-3104-4341-AA70-134080A3C673}" srcId="{222CF0CB-AF11-4138-BD4B-F36956ECD051}" destId="{BFFEAFB7-EA19-45B5-A8C2-63D389DD248C}" srcOrd="2" destOrd="0" parTransId="{B019E3A1-30F2-4FFA-8BB0-B42712EA1B0B}" sibTransId="{0A465345-CD6A-4EEF-B532-E8FDF98C5FB5}"/>
    <dgm:cxn modelId="{A3DF3DF9-0DE0-4EF4-BEB6-CC6D21774F93}" type="presOf" srcId="{222CF0CB-AF11-4138-BD4B-F36956ECD051}" destId="{2AA01856-576D-4A29-BAD2-06B16C0428DD}" srcOrd="1" destOrd="0" presId="urn:microsoft.com/office/officeart/2005/8/layout/lProcess2"/>
    <dgm:cxn modelId="{6349894E-05A7-4C86-86E5-7324477AC4F9}" type="presParOf" srcId="{8206E29E-39FE-469E-9733-76779B4869D2}" destId="{9286FC39-6F99-49C8-8971-1F17E41D6B60}" srcOrd="0" destOrd="0" presId="urn:microsoft.com/office/officeart/2005/8/layout/lProcess2"/>
    <dgm:cxn modelId="{2B3F5FA1-551D-4726-86D2-51C2E08A37F9}" type="presParOf" srcId="{9286FC39-6F99-49C8-8971-1F17E41D6B60}" destId="{55520A8C-ED07-4782-96B3-0B31207F949C}" srcOrd="0" destOrd="0" presId="urn:microsoft.com/office/officeart/2005/8/layout/lProcess2"/>
    <dgm:cxn modelId="{09CE8413-9315-4DD4-A891-CFFC8F2628F6}" type="presParOf" srcId="{9286FC39-6F99-49C8-8971-1F17E41D6B60}" destId="{2AA01856-576D-4A29-BAD2-06B16C0428DD}" srcOrd="1" destOrd="0" presId="urn:microsoft.com/office/officeart/2005/8/layout/lProcess2"/>
    <dgm:cxn modelId="{8A1AF077-559D-4AAE-A32D-05278FE6C8C0}" type="presParOf" srcId="{9286FC39-6F99-49C8-8971-1F17E41D6B60}" destId="{60D9AE23-50BF-44F4-8631-4E66B3D1E34D}" srcOrd="2" destOrd="0" presId="urn:microsoft.com/office/officeart/2005/8/layout/lProcess2"/>
    <dgm:cxn modelId="{8318A073-9285-47A6-83F9-1A383AFE5DC0}" type="presParOf" srcId="{60D9AE23-50BF-44F4-8631-4E66B3D1E34D}" destId="{B0461956-DBB5-4CF8-9DA3-5AA740BCF469}" srcOrd="0" destOrd="0" presId="urn:microsoft.com/office/officeart/2005/8/layout/lProcess2"/>
    <dgm:cxn modelId="{1E9ABD24-1757-424B-BE1D-58C6B52FCF4E}" type="presParOf" srcId="{B0461956-DBB5-4CF8-9DA3-5AA740BCF469}" destId="{32B1C581-449F-4BBD-9750-240D52F697E9}" srcOrd="0" destOrd="0" presId="urn:microsoft.com/office/officeart/2005/8/layout/lProcess2"/>
    <dgm:cxn modelId="{AF6967ED-3479-49E5-A757-128307D22866}" type="presParOf" srcId="{B0461956-DBB5-4CF8-9DA3-5AA740BCF469}" destId="{A3634500-7B6C-4093-8F07-AE6BA10A57F1}" srcOrd="1" destOrd="0" presId="urn:microsoft.com/office/officeart/2005/8/layout/lProcess2"/>
    <dgm:cxn modelId="{ACD88A08-4D2F-4282-A372-55EF7B9BBF03}" type="presParOf" srcId="{B0461956-DBB5-4CF8-9DA3-5AA740BCF469}" destId="{9134809E-D7D8-4AEB-A9C1-74A30AA666B6}" srcOrd="2" destOrd="0" presId="urn:microsoft.com/office/officeart/2005/8/layout/lProcess2"/>
    <dgm:cxn modelId="{9D6EB1CE-6B82-46DE-BCFF-066545124B5B}" type="presParOf" srcId="{B0461956-DBB5-4CF8-9DA3-5AA740BCF469}" destId="{AB2E6BFE-7604-4874-AB9F-98803BA2DE4E}" srcOrd="3" destOrd="0" presId="urn:microsoft.com/office/officeart/2005/8/layout/lProcess2"/>
    <dgm:cxn modelId="{FB7D7DB0-1E42-4545-AFE4-1E16284AF1B0}" type="presParOf" srcId="{B0461956-DBB5-4CF8-9DA3-5AA740BCF469}" destId="{EEE6FF73-65B0-4F21-A185-A2442C90CEAF}" srcOrd="4" destOrd="0" presId="urn:microsoft.com/office/officeart/2005/8/layout/lProcess2"/>
    <dgm:cxn modelId="{9C3667DF-96C0-432B-822E-36F7539C8CB4}" type="presParOf" srcId="{8206E29E-39FE-469E-9733-76779B4869D2}" destId="{53E79FE3-193A-4C62-A066-69AEE5F97E75}" srcOrd="1" destOrd="0" presId="urn:microsoft.com/office/officeart/2005/8/layout/lProcess2"/>
    <dgm:cxn modelId="{A6E48F6F-8F14-4A19-9770-C2B1EBFA8440}" type="presParOf" srcId="{8206E29E-39FE-469E-9733-76779B4869D2}" destId="{D965D1C1-CB7C-4ED4-9DDA-767861F5E876}" srcOrd="2" destOrd="0" presId="urn:microsoft.com/office/officeart/2005/8/layout/lProcess2"/>
    <dgm:cxn modelId="{58F60E5D-B42F-4E74-B006-497DB369D723}" type="presParOf" srcId="{D965D1C1-CB7C-4ED4-9DDA-767861F5E876}" destId="{480E3FA1-9376-4919-B835-AC24DE9D81AA}" srcOrd="0" destOrd="0" presId="urn:microsoft.com/office/officeart/2005/8/layout/lProcess2"/>
    <dgm:cxn modelId="{4691CAF4-68D4-43BF-9391-C95CC1AA9B94}" type="presParOf" srcId="{D965D1C1-CB7C-4ED4-9DDA-767861F5E876}" destId="{39556F92-59A7-46F1-BE5A-F977CDB3BA9E}" srcOrd="1" destOrd="0" presId="urn:microsoft.com/office/officeart/2005/8/layout/lProcess2"/>
    <dgm:cxn modelId="{DEDC6225-2989-4A81-ABAA-6D1203C9D9E7}" type="presParOf" srcId="{D965D1C1-CB7C-4ED4-9DDA-767861F5E876}" destId="{D23EEABB-3250-42AB-8CA9-C6B22CC483A7}" srcOrd="2" destOrd="0" presId="urn:microsoft.com/office/officeart/2005/8/layout/lProcess2"/>
    <dgm:cxn modelId="{93F0B5B0-EA45-4F0E-A910-C6699C10F650}" type="presParOf" srcId="{D23EEABB-3250-42AB-8CA9-C6B22CC483A7}" destId="{2322B45F-6EBA-4057-8550-A25FCA439E61}" srcOrd="0" destOrd="0" presId="urn:microsoft.com/office/officeart/2005/8/layout/lProcess2"/>
    <dgm:cxn modelId="{2E083F36-929E-46C6-9ED0-FE4431E0C937}" type="presParOf" srcId="{2322B45F-6EBA-4057-8550-A25FCA439E61}" destId="{38D0CE15-E458-47E1-A956-AF4D67C37B73}" srcOrd="0" destOrd="0" presId="urn:microsoft.com/office/officeart/2005/8/layout/lProcess2"/>
    <dgm:cxn modelId="{446E6A7F-13DF-404D-8C99-2C00FD3C63F2}" type="presParOf" srcId="{2322B45F-6EBA-4057-8550-A25FCA439E61}" destId="{389BF500-4D87-4FA7-93D4-32EFEF907AAC}" srcOrd="1" destOrd="0" presId="urn:microsoft.com/office/officeart/2005/8/layout/lProcess2"/>
    <dgm:cxn modelId="{277EF7C1-F4C4-4D9A-AB6F-A3D797BDD1AF}" type="presParOf" srcId="{2322B45F-6EBA-4057-8550-A25FCA439E61}" destId="{7999F6C7-C704-473A-9ABE-1C790E99A107}" srcOrd="2" destOrd="0" presId="urn:microsoft.com/office/officeart/2005/8/layout/lProcess2"/>
    <dgm:cxn modelId="{403F9C06-478B-4F50-9B8B-5AA62D747EA0}" type="presParOf" srcId="{2322B45F-6EBA-4057-8550-A25FCA439E61}" destId="{C8C79127-05EF-4ECA-885A-4431FDEECF4B}" srcOrd="3" destOrd="0" presId="urn:microsoft.com/office/officeart/2005/8/layout/lProcess2"/>
    <dgm:cxn modelId="{20878102-CF5B-49E9-A078-A542517B665F}" type="presParOf" srcId="{2322B45F-6EBA-4057-8550-A25FCA439E61}" destId="{D5D9F288-8C45-4960-9674-8B122DE7FC23}" srcOrd="4" destOrd="0" presId="urn:microsoft.com/office/officeart/2005/8/layout/lProcess2"/>
    <dgm:cxn modelId="{3CDD2D84-A210-4E72-8056-527B6E6E420C}" type="presParOf" srcId="{2322B45F-6EBA-4057-8550-A25FCA439E61}" destId="{7381F98D-4D73-4A41-8879-9BC9F220E798}" srcOrd="5" destOrd="0" presId="urn:microsoft.com/office/officeart/2005/8/layout/lProcess2"/>
    <dgm:cxn modelId="{81015BDE-7988-40C2-84C7-743D02C6D70B}" type="presParOf" srcId="{2322B45F-6EBA-4057-8550-A25FCA439E61}" destId="{1CA977EC-6E16-4833-A16F-AC439B85A4DB}" srcOrd="6" destOrd="0" presId="urn:microsoft.com/office/officeart/2005/8/layout/lProcess2"/>
    <dgm:cxn modelId="{688D543A-FACF-4C7F-99FE-08BF76DFE0CA}" type="presParOf" srcId="{2322B45F-6EBA-4057-8550-A25FCA439E61}" destId="{3912E889-5E08-4425-9A8D-FA770220694A}" srcOrd="7" destOrd="0" presId="urn:microsoft.com/office/officeart/2005/8/layout/lProcess2"/>
    <dgm:cxn modelId="{5EFF18B2-6A64-44B5-9BF3-87D26F3166B1}" type="presParOf" srcId="{2322B45F-6EBA-4057-8550-A25FCA439E61}" destId="{14569752-554D-44E7-94BA-C4974FD664B3}" srcOrd="8" destOrd="0" presId="urn:microsoft.com/office/officeart/2005/8/layout/lProcess2"/>
    <dgm:cxn modelId="{FCB2185F-D13A-4C78-9282-627452569A96}" type="presParOf" srcId="{2322B45F-6EBA-4057-8550-A25FCA439E61}" destId="{65B4DA39-2FD0-43F4-8AFE-71E7FBF70AC3}" srcOrd="9" destOrd="0" presId="urn:microsoft.com/office/officeart/2005/8/layout/lProcess2"/>
    <dgm:cxn modelId="{36F80A50-4266-4153-8A03-AACB719AF0BB}" type="presParOf" srcId="{2322B45F-6EBA-4057-8550-A25FCA439E61}" destId="{3926F06F-0BA9-497A-8445-42CFF5D7F9AE}" srcOrd="10" destOrd="0" presId="urn:microsoft.com/office/officeart/2005/8/layout/lProcess2"/>
    <dgm:cxn modelId="{76402454-37B7-4EE9-AF10-FC6609347AC8}" type="presParOf" srcId="{2322B45F-6EBA-4057-8550-A25FCA439E61}" destId="{086ABB92-3D47-4AED-B256-0B3017DCDC1D}" srcOrd="11" destOrd="0" presId="urn:microsoft.com/office/officeart/2005/8/layout/lProcess2"/>
    <dgm:cxn modelId="{08C7F1A5-804F-4E7B-8CCB-D7481DFF8D2C}" type="presParOf" srcId="{2322B45F-6EBA-4057-8550-A25FCA439E61}" destId="{198A1FC2-4012-4388-8ECF-42C7B1971E97}" srcOrd="1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8E5654-257E-43B1-A025-444F9D3EC5E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5CA629F5-0412-42A5-B9FC-081E2EC2214B}">
      <dgm:prSet phldrT="[Text]" custT="1"/>
      <dgm:spPr/>
      <dgm:t>
        <a:bodyPr/>
        <a:lstStyle/>
        <a:p>
          <a:r>
            <a:rPr lang="en-US" sz="2800" b="1" dirty="0" smtClean="0">
              <a:solidFill>
                <a:schemeClr val="tx1"/>
              </a:solidFill>
            </a:rPr>
            <a:t>FCPF</a:t>
          </a:r>
        </a:p>
        <a:p>
          <a:r>
            <a:rPr lang="en-US" sz="2400" dirty="0" smtClean="0"/>
            <a:t>(Multiple Delivery Partners)</a:t>
          </a:r>
          <a:endParaRPr lang="en-US" sz="2400" dirty="0"/>
        </a:p>
      </dgm:t>
    </dgm:pt>
    <dgm:pt modelId="{44780D75-5425-4E59-940B-669D7E36640C}" type="parTrans" cxnId="{DCEB2419-A154-4BB9-8EB6-C3F6602578F4}">
      <dgm:prSet/>
      <dgm:spPr/>
      <dgm:t>
        <a:bodyPr/>
        <a:lstStyle/>
        <a:p>
          <a:endParaRPr lang="en-US"/>
        </a:p>
      </dgm:t>
    </dgm:pt>
    <dgm:pt modelId="{304D73CB-0193-497E-A0EA-8D2FCF49B582}" type="sibTrans" cxnId="{DCEB2419-A154-4BB9-8EB6-C3F6602578F4}">
      <dgm:prSet/>
      <dgm:spPr/>
      <dgm:t>
        <a:bodyPr/>
        <a:lstStyle/>
        <a:p>
          <a:endParaRPr lang="en-US"/>
        </a:p>
      </dgm:t>
    </dgm:pt>
    <dgm:pt modelId="{EDEB7CB0-6C0A-40FD-A45A-86AA4168A220}">
      <dgm:prSet phldrT="[Text]" custT="1"/>
      <dgm:spPr/>
      <dgm:t>
        <a:bodyPr/>
        <a:lstStyle/>
        <a:p>
          <a:r>
            <a:rPr lang="en-US" sz="2800" dirty="0" smtClean="0"/>
            <a:t>FAO</a:t>
          </a:r>
          <a:endParaRPr lang="en-US" sz="2800" dirty="0"/>
        </a:p>
      </dgm:t>
    </dgm:pt>
    <dgm:pt modelId="{8CCBBA21-6701-43DB-9777-7DD740482CC3}" type="parTrans" cxnId="{D5579BE7-3756-4FA1-AE92-D2191ED96AF8}">
      <dgm:prSet/>
      <dgm:spPr/>
      <dgm:t>
        <a:bodyPr/>
        <a:lstStyle/>
        <a:p>
          <a:endParaRPr lang="en-US"/>
        </a:p>
      </dgm:t>
    </dgm:pt>
    <dgm:pt modelId="{0047A43F-0C92-4616-A8D3-0FD3986A52C0}" type="sibTrans" cxnId="{D5579BE7-3756-4FA1-AE92-D2191ED96AF8}">
      <dgm:prSet/>
      <dgm:spPr/>
      <dgm:t>
        <a:bodyPr/>
        <a:lstStyle/>
        <a:p>
          <a:endParaRPr lang="en-US"/>
        </a:p>
      </dgm:t>
    </dgm:pt>
    <dgm:pt modelId="{2EA9D561-F81A-482A-BF49-1BA79796F0F1}">
      <dgm:prSet phldrT="[Text]" custT="1"/>
      <dgm:spPr/>
      <dgm:t>
        <a:bodyPr/>
        <a:lstStyle/>
        <a:p>
          <a:r>
            <a:rPr lang="en-US" sz="2800" b="1" dirty="0" smtClean="0">
              <a:solidFill>
                <a:schemeClr val="tx1"/>
              </a:solidFill>
            </a:rPr>
            <a:t>UN-REDD </a:t>
          </a:r>
          <a:r>
            <a:rPr lang="en-US" sz="2800" b="1" dirty="0" err="1" smtClean="0">
              <a:solidFill>
                <a:schemeClr val="tx1"/>
              </a:solidFill>
            </a:rPr>
            <a:t>Programme</a:t>
          </a:r>
          <a:endParaRPr lang="en-US" sz="2800" b="1" dirty="0">
            <a:solidFill>
              <a:schemeClr val="tx1"/>
            </a:solidFill>
          </a:endParaRPr>
        </a:p>
      </dgm:t>
    </dgm:pt>
    <dgm:pt modelId="{26840F41-601A-4F98-B76E-B5E8BCDADCBB}" type="parTrans" cxnId="{5678E208-AA10-4F7B-9210-FAC8849327CE}">
      <dgm:prSet/>
      <dgm:spPr/>
      <dgm:t>
        <a:bodyPr/>
        <a:lstStyle/>
        <a:p>
          <a:endParaRPr lang="en-US"/>
        </a:p>
      </dgm:t>
    </dgm:pt>
    <dgm:pt modelId="{89036EA2-BEED-4AC0-AF2B-C7FDB2EE1867}" type="sibTrans" cxnId="{5678E208-AA10-4F7B-9210-FAC8849327CE}">
      <dgm:prSet/>
      <dgm:spPr/>
      <dgm:t>
        <a:bodyPr/>
        <a:lstStyle/>
        <a:p>
          <a:endParaRPr lang="en-US"/>
        </a:p>
      </dgm:t>
    </dgm:pt>
    <dgm:pt modelId="{4C55C682-7BF6-4D6A-B96F-6D426D5E1DFD}">
      <dgm:prSet phldrT="[Text]" custT="1"/>
      <dgm:spPr/>
      <dgm:t>
        <a:bodyPr/>
        <a:lstStyle/>
        <a:p>
          <a:r>
            <a:rPr lang="en-US" sz="2800" dirty="0" smtClean="0"/>
            <a:t>FAO + UNDP + UNEP (delivering as one program)</a:t>
          </a:r>
          <a:endParaRPr lang="en-US" sz="2800" dirty="0"/>
        </a:p>
      </dgm:t>
    </dgm:pt>
    <dgm:pt modelId="{9B0FEFDD-8AB8-47C4-81BC-08F499A5F6F8}" type="parTrans" cxnId="{8DE0A5FF-F94A-4E90-95E4-5C62758D7757}">
      <dgm:prSet/>
      <dgm:spPr/>
      <dgm:t>
        <a:bodyPr/>
        <a:lstStyle/>
        <a:p>
          <a:endParaRPr lang="en-US"/>
        </a:p>
      </dgm:t>
    </dgm:pt>
    <dgm:pt modelId="{FB3E1708-D2AE-4FE8-809C-8AD26A5B0F4F}" type="sibTrans" cxnId="{8DE0A5FF-F94A-4E90-95E4-5C62758D7757}">
      <dgm:prSet/>
      <dgm:spPr/>
      <dgm:t>
        <a:bodyPr/>
        <a:lstStyle/>
        <a:p>
          <a:endParaRPr lang="en-US"/>
        </a:p>
      </dgm:t>
    </dgm:pt>
    <dgm:pt modelId="{D43C04E6-4658-4089-B05E-51EC3CDF2100}">
      <dgm:prSet phldrT="[Text]" custT="1"/>
      <dgm:spPr/>
      <dgm:t>
        <a:bodyPr/>
        <a:lstStyle/>
        <a:p>
          <a:r>
            <a:rPr lang="en-US" sz="2800" dirty="0" smtClean="0"/>
            <a:t>UNDP</a:t>
          </a:r>
          <a:endParaRPr lang="en-US" sz="2800" dirty="0"/>
        </a:p>
      </dgm:t>
    </dgm:pt>
    <dgm:pt modelId="{FE729D21-9280-4E37-B111-F79544E39B10}" type="parTrans" cxnId="{E05019D1-EE83-4F30-B23F-4D54E9687E90}">
      <dgm:prSet/>
      <dgm:spPr/>
      <dgm:t>
        <a:bodyPr/>
        <a:lstStyle/>
        <a:p>
          <a:endParaRPr lang="en-US"/>
        </a:p>
      </dgm:t>
    </dgm:pt>
    <dgm:pt modelId="{E338927B-6516-4A99-AB4A-BEB138653E0B}" type="sibTrans" cxnId="{E05019D1-EE83-4F30-B23F-4D54E9687E90}">
      <dgm:prSet/>
      <dgm:spPr/>
      <dgm:t>
        <a:bodyPr/>
        <a:lstStyle/>
        <a:p>
          <a:endParaRPr lang="en-US"/>
        </a:p>
      </dgm:t>
    </dgm:pt>
    <dgm:pt modelId="{1B7080D5-CC02-44E0-9169-52645F19C367}">
      <dgm:prSet phldrT="[Text]" custT="1"/>
      <dgm:spPr/>
      <dgm:t>
        <a:bodyPr/>
        <a:lstStyle/>
        <a:p>
          <a:r>
            <a:rPr lang="en-US" sz="2800" dirty="0" smtClean="0"/>
            <a:t>World Bank</a:t>
          </a:r>
          <a:endParaRPr lang="en-US" sz="2800" dirty="0"/>
        </a:p>
      </dgm:t>
    </dgm:pt>
    <dgm:pt modelId="{132F300A-27FF-4D51-B001-23C176755224}" type="parTrans" cxnId="{4B88431B-748A-4630-B281-E3C5EACFB87D}">
      <dgm:prSet/>
      <dgm:spPr/>
      <dgm:t>
        <a:bodyPr/>
        <a:lstStyle/>
        <a:p>
          <a:endParaRPr lang="en-US"/>
        </a:p>
      </dgm:t>
    </dgm:pt>
    <dgm:pt modelId="{4B52FD3A-681D-430A-B36E-A24DFA8C815E}" type="sibTrans" cxnId="{4B88431B-748A-4630-B281-E3C5EACFB87D}">
      <dgm:prSet/>
      <dgm:spPr/>
      <dgm:t>
        <a:bodyPr/>
        <a:lstStyle/>
        <a:p>
          <a:endParaRPr lang="en-US"/>
        </a:p>
      </dgm:t>
    </dgm:pt>
    <dgm:pt modelId="{9F388E9E-8803-4924-97C2-39EFEE8613CD}">
      <dgm:prSet phldrT="[Text]" custT="1"/>
      <dgm:spPr/>
      <dgm:t>
        <a:bodyPr/>
        <a:lstStyle/>
        <a:p>
          <a:r>
            <a:rPr lang="en-US" sz="2800" dirty="0" smtClean="0"/>
            <a:t>IDB</a:t>
          </a:r>
          <a:endParaRPr lang="en-US" sz="2800" dirty="0"/>
        </a:p>
      </dgm:t>
    </dgm:pt>
    <dgm:pt modelId="{55F7F08E-E2B1-400B-B0B2-A5E0D7EB190E}" type="parTrans" cxnId="{BEE5BE21-A4BD-42F1-8529-E3659A6C5A18}">
      <dgm:prSet/>
      <dgm:spPr/>
      <dgm:t>
        <a:bodyPr/>
        <a:lstStyle/>
        <a:p>
          <a:endParaRPr lang="en-US"/>
        </a:p>
      </dgm:t>
    </dgm:pt>
    <dgm:pt modelId="{F4118C55-D80B-419A-BF89-AAEBED30AEB2}" type="sibTrans" cxnId="{BEE5BE21-A4BD-42F1-8529-E3659A6C5A18}">
      <dgm:prSet/>
      <dgm:spPr/>
      <dgm:t>
        <a:bodyPr/>
        <a:lstStyle/>
        <a:p>
          <a:endParaRPr lang="en-US"/>
        </a:p>
      </dgm:t>
    </dgm:pt>
    <dgm:pt modelId="{87FDCAC0-FCA6-4673-8AA9-4F690541678E}" type="pres">
      <dgm:prSet presAssocID="{C08E5654-257E-43B1-A025-444F9D3EC5EE}" presName="Name0" presStyleCnt="0">
        <dgm:presLayoutVars>
          <dgm:dir/>
          <dgm:animLvl val="lvl"/>
          <dgm:resizeHandles val="exact"/>
        </dgm:presLayoutVars>
      </dgm:prSet>
      <dgm:spPr/>
      <dgm:t>
        <a:bodyPr/>
        <a:lstStyle/>
        <a:p>
          <a:endParaRPr lang="en-US"/>
        </a:p>
      </dgm:t>
    </dgm:pt>
    <dgm:pt modelId="{C735818B-4CD9-44B2-BBBB-79273CEDE660}" type="pres">
      <dgm:prSet presAssocID="{5CA629F5-0412-42A5-B9FC-081E2EC2214B}" presName="composite" presStyleCnt="0"/>
      <dgm:spPr/>
    </dgm:pt>
    <dgm:pt modelId="{0A432F4B-EAA5-4963-811D-AD464AA4B7D1}" type="pres">
      <dgm:prSet presAssocID="{5CA629F5-0412-42A5-B9FC-081E2EC2214B}" presName="parTx" presStyleLbl="alignNode1" presStyleIdx="0" presStyleCnt="2">
        <dgm:presLayoutVars>
          <dgm:chMax val="0"/>
          <dgm:chPref val="0"/>
          <dgm:bulletEnabled val="1"/>
        </dgm:presLayoutVars>
      </dgm:prSet>
      <dgm:spPr/>
      <dgm:t>
        <a:bodyPr/>
        <a:lstStyle/>
        <a:p>
          <a:endParaRPr lang="en-US"/>
        </a:p>
      </dgm:t>
    </dgm:pt>
    <dgm:pt modelId="{9B92BC82-14DF-44F9-ADAF-B2B58187574E}" type="pres">
      <dgm:prSet presAssocID="{5CA629F5-0412-42A5-B9FC-081E2EC2214B}" presName="desTx" presStyleLbl="alignAccFollowNode1" presStyleIdx="0" presStyleCnt="2">
        <dgm:presLayoutVars>
          <dgm:bulletEnabled val="1"/>
        </dgm:presLayoutVars>
      </dgm:prSet>
      <dgm:spPr/>
      <dgm:t>
        <a:bodyPr/>
        <a:lstStyle/>
        <a:p>
          <a:endParaRPr lang="en-US"/>
        </a:p>
      </dgm:t>
    </dgm:pt>
    <dgm:pt modelId="{132FDD8B-E6C8-4B62-ABF5-2C81ED674197}" type="pres">
      <dgm:prSet presAssocID="{304D73CB-0193-497E-A0EA-8D2FCF49B582}" presName="space" presStyleCnt="0"/>
      <dgm:spPr/>
    </dgm:pt>
    <dgm:pt modelId="{850DBF03-F4B2-4514-9662-A33EBAA87210}" type="pres">
      <dgm:prSet presAssocID="{2EA9D561-F81A-482A-BF49-1BA79796F0F1}" presName="composite" presStyleCnt="0"/>
      <dgm:spPr/>
    </dgm:pt>
    <dgm:pt modelId="{AE67B2F4-91F0-46DC-B9B9-0BCF1F9A8FC4}" type="pres">
      <dgm:prSet presAssocID="{2EA9D561-F81A-482A-BF49-1BA79796F0F1}" presName="parTx" presStyleLbl="alignNode1" presStyleIdx="1" presStyleCnt="2">
        <dgm:presLayoutVars>
          <dgm:chMax val="0"/>
          <dgm:chPref val="0"/>
          <dgm:bulletEnabled val="1"/>
        </dgm:presLayoutVars>
      </dgm:prSet>
      <dgm:spPr/>
      <dgm:t>
        <a:bodyPr/>
        <a:lstStyle/>
        <a:p>
          <a:endParaRPr lang="en-US"/>
        </a:p>
      </dgm:t>
    </dgm:pt>
    <dgm:pt modelId="{6F0D2E2D-019A-4488-8A52-7F938319F731}" type="pres">
      <dgm:prSet presAssocID="{2EA9D561-F81A-482A-BF49-1BA79796F0F1}" presName="desTx" presStyleLbl="alignAccFollowNode1" presStyleIdx="1" presStyleCnt="2">
        <dgm:presLayoutVars>
          <dgm:bulletEnabled val="1"/>
        </dgm:presLayoutVars>
      </dgm:prSet>
      <dgm:spPr/>
      <dgm:t>
        <a:bodyPr/>
        <a:lstStyle/>
        <a:p>
          <a:endParaRPr lang="en-US"/>
        </a:p>
      </dgm:t>
    </dgm:pt>
  </dgm:ptLst>
  <dgm:cxnLst>
    <dgm:cxn modelId="{115C8CB3-279C-4733-94CE-57800843A756}" type="presOf" srcId="{EDEB7CB0-6C0A-40FD-A45A-86AA4168A220}" destId="{9B92BC82-14DF-44F9-ADAF-B2B58187574E}" srcOrd="0" destOrd="0" presId="urn:microsoft.com/office/officeart/2005/8/layout/hList1"/>
    <dgm:cxn modelId="{DCEB2419-A154-4BB9-8EB6-C3F6602578F4}" srcId="{C08E5654-257E-43B1-A025-444F9D3EC5EE}" destId="{5CA629F5-0412-42A5-B9FC-081E2EC2214B}" srcOrd="0" destOrd="0" parTransId="{44780D75-5425-4E59-940B-669D7E36640C}" sibTransId="{304D73CB-0193-497E-A0EA-8D2FCF49B582}"/>
    <dgm:cxn modelId="{6A5A9516-2BF4-4F7E-B33E-592CCB4C20EE}" type="presOf" srcId="{C08E5654-257E-43B1-A025-444F9D3EC5EE}" destId="{87FDCAC0-FCA6-4673-8AA9-4F690541678E}" srcOrd="0" destOrd="0" presId="urn:microsoft.com/office/officeart/2005/8/layout/hList1"/>
    <dgm:cxn modelId="{CF2A80B6-0DFE-4CCD-9DC2-0D43D18DF47F}" type="presOf" srcId="{9F388E9E-8803-4924-97C2-39EFEE8613CD}" destId="{9B92BC82-14DF-44F9-ADAF-B2B58187574E}" srcOrd="0" destOrd="1" presId="urn:microsoft.com/office/officeart/2005/8/layout/hList1"/>
    <dgm:cxn modelId="{B1081847-97CB-4CE7-91F8-7BD35D4A2977}" type="presOf" srcId="{D43C04E6-4658-4089-B05E-51EC3CDF2100}" destId="{9B92BC82-14DF-44F9-ADAF-B2B58187574E}" srcOrd="0" destOrd="2" presId="urn:microsoft.com/office/officeart/2005/8/layout/hList1"/>
    <dgm:cxn modelId="{4B88431B-748A-4630-B281-E3C5EACFB87D}" srcId="{5CA629F5-0412-42A5-B9FC-081E2EC2214B}" destId="{1B7080D5-CC02-44E0-9169-52645F19C367}" srcOrd="3" destOrd="0" parTransId="{132F300A-27FF-4D51-B001-23C176755224}" sibTransId="{4B52FD3A-681D-430A-B36E-A24DFA8C815E}"/>
    <dgm:cxn modelId="{0D524168-9544-40C6-828C-2DCF62097BB8}" type="presOf" srcId="{2EA9D561-F81A-482A-BF49-1BA79796F0F1}" destId="{AE67B2F4-91F0-46DC-B9B9-0BCF1F9A8FC4}" srcOrd="0" destOrd="0" presId="urn:microsoft.com/office/officeart/2005/8/layout/hList1"/>
    <dgm:cxn modelId="{D5579BE7-3756-4FA1-AE92-D2191ED96AF8}" srcId="{5CA629F5-0412-42A5-B9FC-081E2EC2214B}" destId="{EDEB7CB0-6C0A-40FD-A45A-86AA4168A220}" srcOrd="0" destOrd="0" parTransId="{8CCBBA21-6701-43DB-9777-7DD740482CC3}" sibTransId="{0047A43F-0C92-4616-A8D3-0FD3986A52C0}"/>
    <dgm:cxn modelId="{704D442C-D43C-4AA7-8F74-E1ACAE31675B}" type="presOf" srcId="{5CA629F5-0412-42A5-B9FC-081E2EC2214B}" destId="{0A432F4B-EAA5-4963-811D-AD464AA4B7D1}" srcOrd="0" destOrd="0" presId="urn:microsoft.com/office/officeart/2005/8/layout/hList1"/>
    <dgm:cxn modelId="{E05019D1-EE83-4F30-B23F-4D54E9687E90}" srcId="{5CA629F5-0412-42A5-B9FC-081E2EC2214B}" destId="{D43C04E6-4658-4089-B05E-51EC3CDF2100}" srcOrd="2" destOrd="0" parTransId="{FE729D21-9280-4E37-B111-F79544E39B10}" sibTransId="{E338927B-6516-4A99-AB4A-BEB138653E0B}"/>
    <dgm:cxn modelId="{5678E208-AA10-4F7B-9210-FAC8849327CE}" srcId="{C08E5654-257E-43B1-A025-444F9D3EC5EE}" destId="{2EA9D561-F81A-482A-BF49-1BA79796F0F1}" srcOrd="1" destOrd="0" parTransId="{26840F41-601A-4F98-B76E-B5E8BCDADCBB}" sibTransId="{89036EA2-BEED-4AC0-AF2B-C7FDB2EE1867}"/>
    <dgm:cxn modelId="{8DE0A5FF-F94A-4E90-95E4-5C62758D7757}" srcId="{2EA9D561-F81A-482A-BF49-1BA79796F0F1}" destId="{4C55C682-7BF6-4D6A-B96F-6D426D5E1DFD}" srcOrd="0" destOrd="0" parTransId="{9B0FEFDD-8AB8-47C4-81BC-08F499A5F6F8}" sibTransId="{FB3E1708-D2AE-4FE8-809C-8AD26A5B0F4F}"/>
    <dgm:cxn modelId="{F3065F41-0FEA-43F1-B629-2A31DAFEC4DF}" type="presOf" srcId="{1B7080D5-CC02-44E0-9169-52645F19C367}" destId="{9B92BC82-14DF-44F9-ADAF-B2B58187574E}" srcOrd="0" destOrd="3" presId="urn:microsoft.com/office/officeart/2005/8/layout/hList1"/>
    <dgm:cxn modelId="{BEE5BE21-A4BD-42F1-8529-E3659A6C5A18}" srcId="{5CA629F5-0412-42A5-B9FC-081E2EC2214B}" destId="{9F388E9E-8803-4924-97C2-39EFEE8613CD}" srcOrd="1" destOrd="0" parTransId="{55F7F08E-E2B1-400B-B0B2-A5E0D7EB190E}" sibTransId="{F4118C55-D80B-419A-BF89-AAEBED30AEB2}"/>
    <dgm:cxn modelId="{2CAF20DD-34B8-4639-B74A-05135D286E01}" type="presOf" srcId="{4C55C682-7BF6-4D6A-B96F-6D426D5E1DFD}" destId="{6F0D2E2D-019A-4488-8A52-7F938319F731}" srcOrd="0" destOrd="0" presId="urn:microsoft.com/office/officeart/2005/8/layout/hList1"/>
    <dgm:cxn modelId="{EAE7FCE3-CE23-43B3-998C-107853E7092B}" type="presParOf" srcId="{87FDCAC0-FCA6-4673-8AA9-4F690541678E}" destId="{C735818B-4CD9-44B2-BBBB-79273CEDE660}" srcOrd="0" destOrd="0" presId="urn:microsoft.com/office/officeart/2005/8/layout/hList1"/>
    <dgm:cxn modelId="{AFDB8341-23A6-4C7E-9F9B-10530C63148D}" type="presParOf" srcId="{C735818B-4CD9-44B2-BBBB-79273CEDE660}" destId="{0A432F4B-EAA5-4963-811D-AD464AA4B7D1}" srcOrd="0" destOrd="0" presId="urn:microsoft.com/office/officeart/2005/8/layout/hList1"/>
    <dgm:cxn modelId="{D5D684C3-B2B8-45F7-9802-D344C84B9B70}" type="presParOf" srcId="{C735818B-4CD9-44B2-BBBB-79273CEDE660}" destId="{9B92BC82-14DF-44F9-ADAF-B2B58187574E}" srcOrd="1" destOrd="0" presId="urn:microsoft.com/office/officeart/2005/8/layout/hList1"/>
    <dgm:cxn modelId="{4E25677C-6D69-40DC-8C4C-CDEF000115D0}" type="presParOf" srcId="{87FDCAC0-FCA6-4673-8AA9-4F690541678E}" destId="{132FDD8B-E6C8-4B62-ABF5-2C81ED674197}" srcOrd="1" destOrd="0" presId="urn:microsoft.com/office/officeart/2005/8/layout/hList1"/>
    <dgm:cxn modelId="{AB4D3348-A2F8-43B0-9F8F-A4C82CB70A42}" type="presParOf" srcId="{87FDCAC0-FCA6-4673-8AA9-4F690541678E}" destId="{850DBF03-F4B2-4514-9662-A33EBAA87210}" srcOrd="2" destOrd="0" presId="urn:microsoft.com/office/officeart/2005/8/layout/hList1"/>
    <dgm:cxn modelId="{E80727BF-18DC-4720-A31B-B9061FCF5B39}" type="presParOf" srcId="{850DBF03-F4B2-4514-9662-A33EBAA87210}" destId="{AE67B2F4-91F0-46DC-B9B9-0BCF1F9A8FC4}" srcOrd="0" destOrd="0" presId="urn:microsoft.com/office/officeart/2005/8/layout/hList1"/>
    <dgm:cxn modelId="{EE89E473-C8CB-4CA4-9963-647C187F2406}" type="presParOf" srcId="{850DBF03-F4B2-4514-9662-A33EBAA87210}" destId="{6F0D2E2D-019A-4488-8A52-7F938319F73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7FB4C3-451A-44A9-B2CD-525BF358258E}"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en-US"/>
        </a:p>
      </dgm:t>
    </dgm:pt>
    <dgm:pt modelId="{CC89F76A-1C09-4F91-A9CD-630B890F5966}">
      <dgm:prSet phldrT="[Text]" custT="1"/>
      <dgm:spPr>
        <a:solidFill>
          <a:schemeClr val="accent3"/>
        </a:solidFill>
      </dgm:spPr>
      <dgm:t>
        <a:bodyPr/>
        <a:lstStyle/>
        <a:p>
          <a:pPr algn="ctr"/>
          <a:r>
            <a:rPr lang="en-US" sz="1800" b="1" noProof="0" dirty="0" smtClean="0"/>
            <a:t>Readiness Fund</a:t>
          </a:r>
        </a:p>
        <a:p>
          <a:pPr algn="ctr"/>
          <a:r>
            <a:rPr lang="en-US" sz="1800" b="1" noProof="0" dirty="0" smtClean="0"/>
            <a:t>$239 m</a:t>
          </a:r>
          <a:endParaRPr lang="en-US" sz="1800" b="1" noProof="0" dirty="0"/>
        </a:p>
      </dgm:t>
    </dgm:pt>
    <dgm:pt modelId="{543B90F6-2C27-443C-BF52-71A9E031C8B1}" type="parTrans" cxnId="{25B934B5-1E66-4E36-A86D-5243101D9D27}">
      <dgm:prSet/>
      <dgm:spPr/>
      <dgm:t>
        <a:bodyPr/>
        <a:lstStyle/>
        <a:p>
          <a:endParaRPr lang="en-US" noProof="0"/>
        </a:p>
      </dgm:t>
    </dgm:pt>
    <dgm:pt modelId="{5A7AEC99-5558-460D-B6BA-8AA1F2A7141C}" type="sibTrans" cxnId="{25B934B5-1E66-4E36-A86D-5243101D9D27}">
      <dgm:prSet/>
      <dgm:spPr>
        <a:noFill/>
      </dgm:spPr>
      <dgm:t>
        <a:bodyPr/>
        <a:lstStyle/>
        <a:p>
          <a:endParaRPr lang="en-US" noProof="0"/>
        </a:p>
      </dgm:t>
    </dgm:pt>
    <dgm:pt modelId="{D6B43D0F-86CB-4E75-8AE1-AB99D9DCA59B}">
      <dgm:prSet phldrT="[Text]"/>
      <dgm:spPr>
        <a:ln>
          <a:solidFill>
            <a:schemeClr val="accent3">
              <a:lumMod val="75000"/>
            </a:schemeClr>
          </a:solidFill>
        </a:ln>
      </dgm:spPr>
      <dgm:t>
        <a:bodyPr/>
        <a:lstStyle/>
        <a:p>
          <a:r>
            <a:rPr lang="en-US" b="1" noProof="0" dirty="0" smtClean="0">
              <a:solidFill>
                <a:schemeClr val="accent3">
                  <a:lumMod val="75000"/>
                </a:schemeClr>
              </a:solidFill>
            </a:rPr>
            <a:t>Australia</a:t>
          </a:r>
          <a:endParaRPr lang="en-US" b="1" noProof="0" dirty="0">
            <a:solidFill>
              <a:schemeClr val="accent3">
                <a:lumMod val="75000"/>
              </a:schemeClr>
            </a:solidFill>
          </a:endParaRPr>
        </a:p>
      </dgm:t>
    </dgm:pt>
    <dgm:pt modelId="{7AC9DC08-5033-4506-96DE-6CA7E7A4B22D}" type="parTrans" cxnId="{C4A56485-089F-4CA8-A40A-546B37F0BD29}">
      <dgm:prSet/>
      <dgm:spPr/>
      <dgm:t>
        <a:bodyPr/>
        <a:lstStyle/>
        <a:p>
          <a:endParaRPr lang="en-US" noProof="0"/>
        </a:p>
      </dgm:t>
    </dgm:pt>
    <dgm:pt modelId="{37C05DD0-5BA8-45A2-96A4-5EE60C7EA494}" type="sibTrans" cxnId="{C4A56485-089F-4CA8-A40A-546B37F0BD29}">
      <dgm:prSet/>
      <dgm:spPr/>
      <dgm:t>
        <a:bodyPr/>
        <a:lstStyle/>
        <a:p>
          <a:endParaRPr lang="en-US" noProof="0"/>
        </a:p>
      </dgm:t>
    </dgm:pt>
    <dgm:pt modelId="{4408A3A7-A718-44A1-BA9F-AC28CED16041}">
      <dgm:prSet phldrT="[Text]" custT="1"/>
      <dgm:spPr>
        <a:solidFill>
          <a:srgbClr val="C00000"/>
        </a:solidFill>
      </dgm:spPr>
      <dgm:t>
        <a:bodyPr/>
        <a:lstStyle/>
        <a:p>
          <a:pPr algn="ctr"/>
          <a:r>
            <a:rPr lang="en-US" sz="1800" b="1" noProof="0" dirty="0" smtClean="0"/>
            <a:t>Carbon Fund</a:t>
          </a:r>
        </a:p>
        <a:p>
          <a:pPr algn="ctr"/>
          <a:r>
            <a:rPr lang="en-US" sz="1800" b="1" noProof="0" dirty="0" smtClean="0"/>
            <a:t>$218 m</a:t>
          </a:r>
          <a:endParaRPr lang="en-US" sz="1800" b="1" noProof="0" dirty="0"/>
        </a:p>
      </dgm:t>
    </dgm:pt>
    <dgm:pt modelId="{28C1DADD-E259-457C-A77E-C83D97FD1567}" type="parTrans" cxnId="{7A97692D-6C55-448B-87AE-47AB372AD501}">
      <dgm:prSet/>
      <dgm:spPr/>
      <dgm:t>
        <a:bodyPr/>
        <a:lstStyle/>
        <a:p>
          <a:endParaRPr lang="en-US" noProof="0"/>
        </a:p>
      </dgm:t>
    </dgm:pt>
    <dgm:pt modelId="{84480484-9A6B-47DA-8310-72A0ECF33353}" type="sibTrans" cxnId="{7A97692D-6C55-448B-87AE-47AB372AD501}">
      <dgm:prSet/>
      <dgm:spPr/>
      <dgm:t>
        <a:bodyPr/>
        <a:lstStyle/>
        <a:p>
          <a:endParaRPr lang="en-US" noProof="0"/>
        </a:p>
      </dgm:t>
    </dgm:pt>
    <dgm:pt modelId="{11953B0B-982C-4773-B7F8-A90E1EAFB54A}">
      <dgm:prSet phldrT="[Text]"/>
      <dgm:spPr>
        <a:ln>
          <a:solidFill>
            <a:srgbClr val="C00000"/>
          </a:solidFill>
        </a:ln>
      </dgm:spPr>
      <dgm:t>
        <a:bodyPr/>
        <a:lstStyle/>
        <a:p>
          <a:r>
            <a:rPr lang="en-US" b="1" noProof="0" dirty="0" smtClean="0">
              <a:solidFill>
                <a:srgbClr val="C00000"/>
              </a:solidFill>
            </a:rPr>
            <a:t>Australia</a:t>
          </a:r>
          <a:endParaRPr lang="en-US" b="1" noProof="0" dirty="0">
            <a:solidFill>
              <a:srgbClr val="C00000"/>
            </a:solidFill>
          </a:endParaRPr>
        </a:p>
      </dgm:t>
    </dgm:pt>
    <dgm:pt modelId="{87EF733B-1CD3-45C1-965E-D385A35BF07E}" type="parTrans" cxnId="{A3674B1B-E48F-461B-8262-0F66DD922A42}">
      <dgm:prSet/>
      <dgm:spPr/>
      <dgm:t>
        <a:bodyPr/>
        <a:lstStyle/>
        <a:p>
          <a:endParaRPr lang="en-US" noProof="0"/>
        </a:p>
      </dgm:t>
    </dgm:pt>
    <dgm:pt modelId="{E48D12B6-C986-4D5D-8F19-5058894E6762}" type="sibTrans" cxnId="{A3674B1B-E48F-461B-8262-0F66DD922A42}">
      <dgm:prSet/>
      <dgm:spPr/>
      <dgm:t>
        <a:bodyPr/>
        <a:lstStyle/>
        <a:p>
          <a:endParaRPr lang="en-US" noProof="0"/>
        </a:p>
      </dgm:t>
    </dgm:pt>
    <dgm:pt modelId="{1413989D-8D63-4921-9CEC-2EF681D6119D}">
      <dgm:prSet phldrT="[Text]"/>
      <dgm:spPr>
        <a:ln>
          <a:solidFill>
            <a:schemeClr val="accent3">
              <a:lumMod val="75000"/>
            </a:schemeClr>
          </a:solidFill>
        </a:ln>
      </dgm:spPr>
      <dgm:t>
        <a:bodyPr/>
        <a:lstStyle/>
        <a:p>
          <a:endParaRPr lang="en-US" noProof="0" dirty="0">
            <a:solidFill>
              <a:schemeClr val="accent3">
                <a:lumMod val="75000"/>
              </a:schemeClr>
            </a:solidFill>
          </a:endParaRPr>
        </a:p>
      </dgm:t>
    </dgm:pt>
    <dgm:pt modelId="{71D3B19D-E12D-450C-BA44-897CC178812F}" type="parTrans" cxnId="{88E3B73D-4030-417D-ADBE-3CFB90D8EB36}">
      <dgm:prSet/>
      <dgm:spPr/>
      <dgm:t>
        <a:bodyPr/>
        <a:lstStyle/>
        <a:p>
          <a:endParaRPr lang="en-US" noProof="0"/>
        </a:p>
      </dgm:t>
    </dgm:pt>
    <dgm:pt modelId="{3E71F398-A19A-4A81-8EF4-118013E6864B}" type="sibTrans" cxnId="{88E3B73D-4030-417D-ADBE-3CFB90D8EB36}">
      <dgm:prSet/>
      <dgm:spPr/>
      <dgm:t>
        <a:bodyPr/>
        <a:lstStyle/>
        <a:p>
          <a:endParaRPr lang="en-US" noProof="0"/>
        </a:p>
      </dgm:t>
    </dgm:pt>
    <dgm:pt modelId="{C5DD3B54-2777-49EB-863F-53FA268114CE}">
      <dgm:prSet phldrT="[Text]"/>
      <dgm:spPr>
        <a:ln>
          <a:solidFill>
            <a:schemeClr val="accent3">
              <a:lumMod val="75000"/>
            </a:schemeClr>
          </a:solidFill>
        </a:ln>
      </dgm:spPr>
      <dgm:t>
        <a:bodyPr/>
        <a:lstStyle/>
        <a:p>
          <a:r>
            <a:rPr lang="en-US" b="1" noProof="0" dirty="0" smtClean="0">
              <a:solidFill>
                <a:schemeClr val="accent3">
                  <a:lumMod val="75000"/>
                </a:schemeClr>
              </a:solidFill>
            </a:rPr>
            <a:t>UK</a:t>
          </a:r>
          <a:endParaRPr lang="en-US" b="1" noProof="0" dirty="0">
            <a:solidFill>
              <a:schemeClr val="accent3">
                <a:lumMod val="75000"/>
              </a:schemeClr>
            </a:solidFill>
          </a:endParaRPr>
        </a:p>
      </dgm:t>
    </dgm:pt>
    <dgm:pt modelId="{644F5CB4-19A2-4F89-88E6-0410E289310F}" type="parTrans" cxnId="{C32D0626-4E14-47D4-BD28-D579442C3819}">
      <dgm:prSet/>
      <dgm:spPr/>
      <dgm:t>
        <a:bodyPr/>
        <a:lstStyle/>
        <a:p>
          <a:endParaRPr lang="en-US" noProof="0"/>
        </a:p>
      </dgm:t>
    </dgm:pt>
    <dgm:pt modelId="{701441A4-5A3D-49D7-81A4-96DB663B7650}" type="sibTrans" cxnId="{C32D0626-4E14-47D4-BD28-D579442C3819}">
      <dgm:prSet/>
      <dgm:spPr/>
      <dgm:t>
        <a:bodyPr/>
        <a:lstStyle/>
        <a:p>
          <a:endParaRPr lang="en-US" noProof="0"/>
        </a:p>
      </dgm:t>
    </dgm:pt>
    <dgm:pt modelId="{2CA9D988-A50A-421E-94DF-BA61DC78EB2E}">
      <dgm:prSet phldrT="[Text]"/>
      <dgm:spPr>
        <a:ln>
          <a:solidFill>
            <a:schemeClr val="accent3">
              <a:lumMod val="75000"/>
            </a:schemeClr>
          </a:solidFill>
        </a:ln>
      </dgm:spPr>
      <dgm:t>
        <a:bodyPr/>
        <a:lstStyle/>
        <a:p>
          <a:r>
            <a:rPr lang="en-US" b="1" noProof="0" dirty="0" smtClean="0">
              <a:solidFill>
                <a:schemeClr val="accent3">
                  <a:lumMod val="75000"/>
                </a:schemeClr>
              </a:solidFill>
            </a:rPr>
            <a:t>USA</a:t>
          </a:r>
          <a:endParaRPr lang="en-US" b="1" noProof="0" dirty="0">
            <a:solidFill>
              <a:schemeClr val="accent3">
                <a:lumMod val="75000"/>
              </a:schemeClr>
            </a:solidFill>
          </a:endParaRPr>
        </a:p>
      </dgm:t>
    </dgm:pt>
    <dgm:pt modelId="{57C9BE9C-F99D-4540-9D64-05508B76C55B}" type="parTrans" cxnId="{F539A8E7-69AD-4180-A2A5-59ADBADFCB85}">
      <dgm:prSet/>
      <dgm:spPr/>
      <dgm:t>
        <a:bodyPr/>
        <a:lstStyle/>
        <a:p>
          <a:endParaRPr lang="en-US" noProof="0"/>
        </a:p>
      </dgm:t>
    </dgm:pt>
    <dgm:pt modelId="{553FEE3C-2E0C-43AB-A38A-12BBBC2B0250}" type="sibTrans" cxnId="{F539A8E7-69AD-4180-A2A5-59ADBADFCB85}">
      <dgm:prSet/>
      <dgm:spPr/>
      <dgm:t>
        <a:bodyPr/>
        <a:lstStyle/>
        <a:p>
          <a:endParaRPr lang="en-US" noProof="0"/>
        </a:p>
      </dgm:t>
    </dgm:pt>
    <dgm:pt modelId="{722291D8-5F4B-4594-A974-884730E2BAC2}">
      <dgm:prSet phldrT="[Text]"/>
      <dgm:spPr>
        <a:ln>
          <a:solidFill>
            <a:schemeClr val="accent3">
              <a:lumMod val="75000"/>
            </a:schemeClr>
          </a:solidFill>
        </a:ln>
      </dgm:spPr>
      <dgm:t>
        <a:bodyPr/>
        <a:lstStyle/>
        <a:p>
          <a:r>
            <a:rPr lang="en-US" b="1" noProof="0" dirty="0" smtClean="0">
              <a:solidFill>
                <a:schemeClr val="accent3">
                  <a:lumMod val="75000"/>
                </a:schemeClr>
              </a:solidFill>
            </a:rPr>
            <a:t>Finland</a:t>
          </a:r>
          <a:endParaRPr lang="en-US" b="1" noProof="0" dirty="0">
            <a:solidFill>
              <a:schemeClr val="accent3">
                <a:lumMod val="75000"/>
              </a:schemeClr>
            </a:solidFill>
          </a:endParaRPr>
        </a:p>
      </dgm:t>
    </dgm:pt>
    <dgm:pt modelId="{7BA8D24E-D0EE-4A46-9CEC-6154F33B0BAB}" type="parTrans" cxnId="{4B74E0BD-69B2-4254-87F9-709A5AE7475D}">
      <dgm:prSet/>
      <dgm:spPr/>
      <dgm:t>
        <a:bodyPr/>
        <a:lstStyle/>
        <a:p>
          <a:endParaRPr lang="en-US" noProof="0"/>
        </a:p>
      </dgm:t>
    </dgm:pt>
    <dgm:pt modelId="{A5D85E4B-9D81-481E-89E3-EF90B1F7DBBA}" type="sibTrans" cxnId="{4B74E0BD-69B2-4254-87F9-709A5AE7475D}">
      <dgm:prSet/>
      <dgm:spPr/>
      <dgm:t>
        <a:bodyPr/>
        <a:lstStyle/>
        <a:p>
          <a:endParaRPr lang="en-US" noProof="0"/>
        </a:p>
      </dgm:t>
    </dgm:pt>
    <dgm:pt modelId="{61D92282-2364-49AD-B0A1-A53291D74CEE}">
      <dgm:prSet phldrT="[Text]"/>
      <dgm:spPr>
        <a:ln>
          <a:solidFill>
            <a:schemeClr val="accent3">
              <a:lumMod val="75000"/>
            </a:schemeClr>
          </a:solidFill>
        </a:ln>
      </dgm:spPr>
      <dgm:t>
        <a:bodyPr/>
        <a:lstStyle/>
        <a:p>
          <a:r>
            <a:rPr lang="en-US" b="1" noProof="0" dirty="0" smtClean="0">
              <a:solidFill>
                <a:schemeClr val="accent3">
                  <a:lumMod val="75000"/>
                </a:schemeClr>
              </a:solidFill>
            </a:rPr>
            <a:t>Canada</a:t>
          </a:r>
          <a:endParaRPr lang="en-US" b="1" noProof="0" dirty="0">
            <a:solidFill>
              <a:schemeClr val="accent3">
                <a:lumMod val="75000"/>
              </a:schemeClr>
            </a:solidFill>
          </a:endParaRPr>
        </a:p>
      </dgm:t>
    </dgm:pt>
    <dgm:pt modelId="{EA33E096-22EF-4B51-93A4-AB354AAF176F}" type="parTrans" cxnId="{32670D8C-5B03-443A-8755-3F34815A5DE9}">
      <dgm:prSet/>
      <dgm:spPr/>
      <dgm:t>
        <a:bodyPr/>
        <a:lstStyle/>
        <a:p>
          <a:endParaRPr lang="en-US" noProof="0"/>
        </a:p>
      </dgm:t>
    </dgm:pt>
    <dgm:pt modelId="{E182AACE-E1D1-48CB-A9D5-CCB988B4F85B}" type="sibTrans" cxnId="{32670D8C-5B03-443A-8755-3F34815A5DE9}">
      <dgm:prSet/>
      <dgm:spPr/>
      <dgm:t>
        <a:bodyPr/>
        <a:lstStyle/>
        <a:p>
          <a:endParaRPr lang="en-US" noProof="0"/>
        </a:p>
      </dgm:t>
    </dgm:pt>
    <dgm:pt modelId="{1B495011-CBA6-4E44-916D-9850E5512203}">
      <dgm:prSet phldrT="[Text]"/>
      <dgm:spPr>
        <a:ln>
          <a:solidFill>
            <a:schemeClr val="accent3">
              <a:lumMod val="75000"/>
            </a:schemeClr>
          </a:solidFill>
        </a:ln>
      </dgm:spPr>
      <dgm:t>
        <a:bodyPr/>
        <a:lstStyle/>
        <a:p>
          <a:r>
            <a:rPr lang="en-US" b="1" noProof="0" dirty="0" smtClean="0">
              <a:solidFill>
                <a:schemeClr val="accent3">
                  <a:lumMod val="75000"/>
                </a:schemeClr>
              </a:solidFill>
            </a:rPr>
            <a:t>Italy</a:t>
          </a:r>
          <a:endParaRPr lang="en-US" b="1" noProof="0" dirty="0">
            <a:solidFill>
              <a:schemeClr val="accent3">
                <a:lumMod val="75000"/>
              </a:schemeClr>
            </a:solidFill>
          </a:endParaRPr>
        </a:p>
      </dgm:t>
    </dgm:pt>
    <dgm:pt modelId="{ED6B58EE-1F29-4A7F-936F-3DF0774DC915}" type="parTrans" cxnId="{D144A13B-E9C2-46A8-9FAE-3C02589C4BAB}">
      <dgm:prSet/>
      <dgm:spPr/>
      <dgm:t>
        <a:bodyPr/>
        <a:lstStyle/>
        <a:p>
          <a:endParaRPr lang="en-US" noProof="0"/>
        </a:p>
      </dgm:t>
    </dgm:pt>
    <dgm:pt modelId="{20817EFF-1A82-4617-89FE-2F0ED1B79910}" type="sibTrans" cxnId="{D144A13B-E9C2-46A8-9FAE-3C02589C4BAB}">
      <dgm:prSet/>
      <dgm:spPr/>
      <dgm:t>
        <a:bodyPr/>
        <a:lstStyle/>
        <a:p>
          <a:endParaRPr lang="en-US" noProof="0"/>
        </a:p>
      </dgm:t>
    </dgm:pt>
    <dgm:pt modelId="{884DA094-34E1-4B1D-9BA6-2668A183D87A}">
      <dgm:prSet phldrT="[Text]"/>
      <dgm:spPr>
        <a:ln>
          <a:solidFill>
            <a:schemeClr val="accent3">
              <a:lumMod val="75000"/>
            </a:schemeClr>
          </a:solidFill>
        </a:ln>
      </dgm:spPr>
      <dgm:t>
        <a:bodyPr/>
        <a:lstStyle/>
        <a:p>
          <a:r>
            <a:rPr lang="en-US" b="1" noProof="0" dirty="0" smtClean="0">
              <a:solidFill>
                <a:schemeClr val="accent3">
                  <a:lumMod val="75000"/>
                </a:schemeClr>
              </a:solidFill>
            </a:rPr>
            <a:t>Norway</a:t>
          </a:r>
          <a:endParaRPr lang="en-US" b="1" noProof="0" dirty="0">
            <a:solidFill>
              <a:schemeClr val="accent3">
                <a:lumMod val="75000"/>
              </a:schemeClr>
            </a:solidFill>
          </a:endParaRPr>
        </a:p>
      </dgm:t>
    </dgm:pt>
    <dgm:pt modelId="{9A9D59B0-6CF2-40B0-A5B1-D04E6E866975}" type="parTrans" cxnId="{D78A6CD7-E75B-410A-A98D-6E8C69F440EC}">
      <dgm:prSet/>
      <dgm:spPr/>
      <dgm:t>
        <a:bodyPr/>
        <a:lstStyle/>
        <a:p>
          <a:endParaRPr lang="en-US" noProof="0"/>
        </a:p>
      </dgm:t>
    </dgm:pt>
    <dgm:pt modelId="{9F7C1A33-8254-4917-AB54-2C44A37557D1}" type="sibTrans" cxnId="{D78A6CD7-E75B-410A-A98D-6E8C69F440EC}">
      <dgm:prSet/>
      <dgm:spPr/>
      <dgm:t>
        <a:bodyPr/>
        <a:lstStyle/>
        <a:p>
          <a:endParaRPr lang="en-US" noProof="0"/>
        </a:p>
      </dgm:t>
    </dgm:pt>
    <dgm:pt modelId="{EF754DEF-C215-43D1-B0A2-061B14960A1B}">
      <dgm:prSet/>
      <dgm:spPr>
        <a:ln>
          <a:solidFill>
            <a:srgbClr val="C00000"/>
          </a:solidFill>
        </a:ln>
      </dgm:spPr>
      <dgm:t>
        <a:bodyPr/>
        <a:lstStyle/>
        <a:p>
          <a:r>
            <a:rPr lang="en-US" b="1" noProof="0" dirty="0" smtClean="0">
              <a:solidFill>
                <a:srgbClr val="C00000"/>
              </a:solidFill>
            </a:rPr>
            <a:t>Germany</a:t>
          </a:r>
          <a:endParaRPr lang="en-US" b="1" noProof="0" dirty="0">
            <a:solidFill>
              <a:srgbClr val="C00000"/>
            </a:solidFill>
          </a:endParaRPr>
        </a:p>
      </dgm:t>
    </dgm:pt>
    <dgm:pt modelId="{26454967-746C-40D5-8AD9-2C8A0688FEA7}" type="parTrans" cxnId="{117DCB76-338F-4918-A836-62193AEC0E3C}">
      <dgm:prSet/>
      <dgm:spPr/>
      <dgm:t>
        <a:bodyPr/>
        <a:lstStyle/>
        <a:p>
          <a:endParaRPr lang="en-US" noProof="0"/>
        </a:p>
      </dgm:t>
    </dgm:pt>
    <dgm:pt modelId="{CF4FFFF8-8C14-431C-8CFE-7C594CE4803B}" type="sibTrans" cxnId="{117DCB76-338F-4918-A836-62193AEC0E3C}">
      <dgm:prSet/>
      <dgm:spPr/>
      <dgm:t>
        <a:bodyPr/>
        <a:lstStyle/>
        <a:p>
          <a:endParaRPr lang="en-US" noProof="0"/>
        </a:p>
      </dgm:t>
    </dgm:pt>
    <dgm:pt modelId="{C84980E0-9960-40B7-AD83-507E11D548CB}">
      <dgm:prSet/>
      <dgm:spPr>
        <a:ln>
          <a:solidFill>
            <a:srgbClr val="C00000"/>
          </a:solidFill>
        </a:ln>
      </dgm:spPr>
      <dgm:t>
        <a:bodyPr/>
        <a:lstStyle/>
        <a:p>
          <a:r>
            <a:rPr lang="en-US" b="1" noProof="0" dirty="0" smtClean="0">
              <a:solidFill>
                <a:srgbClr val="C00000"/>
              </a:solidFill>
            </a:rPr>
            <a:t>United States</a:t>
          </a:r>
          <a:endParaRPr lang="en-US" b="1" noProof="0" dirty="0">
            <a:solidFill>
              <a:srgbClr val="C00000"/>
            </a:solidFill>
          </a:endParaRPr>
        </a:p>
      </dgm:t>
    </dgm:pt>
    <dgm:pt modelId="{15AC6986-F8AC-4EA5-998D-81EC3CB03D5F}" type="parTrans" cxnId="{4F39E6CA-D321-4064-A286-14A8D5576F91}">
      <dgm:prSet/>
      <dgm:spPr/>
      <dgm:t>
        <a:bodyPr/>
        <a:lstStyle/>
        <a:p>
          <a:endParaRPr lang="en-US" noProof="0"/>
        </a:p>
      </dgm:t>
    </dgm:pt>
    <dgm:pt modelId="{792757AD-2F48-4C6E-B07E-2F6E8A9D5432}" type="sibTrans" cxnId="{4F39E6CA-D321-4064-A286-14A8D5576F91}">
      <dgm:prSet/>
      <dgm:spPr/>
      <dgm:t>
        <a:bodyPr/>
        <a:lstStyle/>
        <a:p>
          <a:endParaRPr lang="en-US" noProof="0"/>
        </a:p>
      </dgm:t>
    </dgm:pt>
    <dgm:pt modelId="{46AE7F1B-A766-496F-9FCD-851A2C58AD21}">
      <dgm:prSet/>
      <dgm:spPr>
        <a:ln>
          <a:solidFill>
            <a:srgbClr val="C00000"/>
          </a:solidFill>
        </a:ln>
      </dgm:spPr>
      <dgm:t>
        <a:bodyPr/>
        <a:lstStyle/>
        <a:p>
          <a:r>
            <a:rPr lang="en-US" b="1" noProof="0" dirty="0" smtClean="0">
              <a:solidFill>
                <a:srgbClr val="C00000"/>
              </a:solidFill>
            </a:rPr>
            <a:t>European Commission</a:t>
          </a:r>
          <a:endParaRPr lang="en-US" b="1" noProof="0" dirty="0">
            <a:solidFill>
              <a:srgbClr val="C00000"/>
            </a:solidFill>
          </a:endParaRPr>
        </a:p>
      </dgm:t>
    </dgm:pt>
    <dgm:pt modelId="{FCD10B1E-D2EF-4470-ACA8-B22F13CD8EC8}" type="parTrans" cxnId="{D1423035-48F2-4FB3-BD50-3DCE9D7355DB}">
      <dgm:prSet/>
      <dgm:spPr/>
      <dgm:t>
        <a:bodyPr/>
        <a:lstStyle/>
        <a:p>
          <a:endParaRPr lang="en-US" noProof="0"/>
        </a:p>
      </dgm:t>
    </dgm:pt>
    <dgm:pt modelId="{F6036DA4-6ECD-49BA-9785-E50895BE68F3}" type="sibTrans" cxnId="{D1423035-48F2-4FB3-BD50-3DCE9D7355DB}">
      <dgm:prSet/>
      <dgm:spPr/>
      <dgm:t>
        <a:bodyPr/>
        <a:lstStyle/>
        <a:p>
          <a:endParaRPr lang="en-US" noProof="0"/>
        </a:p>
      </dgm:t>
    </dgm:pt>
    <dgm:pt modelId="{95786B59-69ED-4C73-9E18-EAF5170524DB}">
      <dgm:prSet/>
      <dgm:spPr>
        <a:ln>
          <a:solidFill>
            <a:srgbClr val="C00000"/>
          </a:solidFill>
        </a:ln>
      </dgm:spPr>
      <dgm:t>
        <a:bodyPr/>
        <a:lstStyle/>
        <a:p>
          <a:r>
            <a:rPr lang="en-US" b="1" noProof="0" dirty="0" smtClean="0">
              <a:solidFill>
                <a:srgbClr val="C00000"/>
              </a:solidFill>
            </a:rPr>
            <a:t>BP Technology Ventures</a:t>
          </a:r>
          <a:endParaRPr lang="en-US" b="1" noProof="0" dirty="0">
            <a:solidFill>
              <a:srgbClr val="C00000"/>
            </a:solidFill>
          </a:endParaRPr>
        </a:p>
      </dgm:t>
    </dgm:pt>
    <dgm:pt modelId="{4C5E9187-639C-4BDF-B672-E046ED41DD14}" type="parTrans" cxnId="{7D74231D-DA8D-4456-BC5A-220433DB53A6}">
      <dgm:prSet/>
      <dgm:spPr/>
      <dgm:t>
        <a:bodyPr/>
        <a:lstStyle/>
        <a:p>
          <a:endParaRPr lang="en-US" noProof="0"/>
        </a:p>
      </dgm:t>
    </dgm:pt>
    <dgm:pt modelId="{BBB415EA-2C18-457C-AA8B-756AA21710FB}" type="sibTrans" cxnId="{7D74231D-DA8D-4456-BC5A-220433DB53A6}">
      <dgm:prSet/>
      <dgm:spPr/>
      <dgm:t>
        <a:bodyPr/>
        <a:lstStyle/>
        <a:p>
          <a:endParaRPr lang="en-US" noProof="0"/>
        </a:p>
      </dgm:t>
    </dgm:pt>
    <dgm:pt modelId="{84F4F312-8861-4A05-8846-958027D296B0}">
      <dgm:prSet/>
      <dgm:spPr>
        <a:ln>
          <a:solidFill>
            <a:srgbClr val="C00000"/>
          </a:solidFill>
        </a:ln>
      </dgm:spPr>
      <dgm:t>
        <a:bodyPr/>
        <a:lstStyle/>
        <a:p>
          <a:r>
            <a:rPr lang="en-US" b="1" noProof="0" dirty="0" smtClean="0">
              <a:solidFill>
                <a:srgbClr val="C00000"/>
              </a:solidFill>
            </a:rPr>
            <a:t>CDC </a:t>
          </a:r>
          <a:r>
            <a:rPr lang="en-US" b="1" noProof="0" dirty="0" err="1" smtClean="0">
              <a:solidFill>
                <a:srgbClr val="C00000"/>
              </a:solidFill>
            </a:rPr>
            <a:t>Climat</a:t>
          </a:r>
          <a:endParaRPr lang="en-US" b="1" noProof="0" dirty="0">
            <a:solidFill>
              <a:srgbClr val="C00000"/>
            </a:solidFill>
          </a:endParaRPr>
        </a:p>
      </dgm:t>
    </dgm:pt>
    <dgm:pt modelId="{5E5F010C-9664-4D3B-9590-511541095406}" type="parTrans" cxnId="{C1F7130D-22F6-4A21-9DB6-B4289B668390}">
      <dgm:prSet/>
      <dgm:spPr/>
      <dgm:t>
        <a:bodyPr/>
        <a:lstStyle/>
        <a:p>
          <a:endParaRPr lang="en-US" noProof="0"/>
        </a:p>
      </dgm:t>
    </dgm:pt>
    <dgm:pt modelId="{F3086D8A-5FCC-404E-BCE5-2DC29E03B57C}" type="sibTrans" cxnId="{C1F7130D-22F6-4A21-9DB6-B4289B668390}">
      <dgm:prSet/>
      <dgm:spPr/>
      <dgm:t>
        <a:bodyPr/>
        <a:lstStyle/>
        <a:p>
          <a:endParaRPr lang="en-US" noProof="0"/>
        </a:p>
      </dgm:t>
    </dgm:pt>
    <dgm:pt modelId="{5B96A0A2-E1D5-4118-9F4D-F415608195FC}">
      <dgm:prSet phldrT="[Text]"/>
      <dgm:spPr>
        <a:ln>
          <a:solidFill>
            <a:schemeClr val="accent3">
              <a:lumMod val="75000"/>
            </a:schemeClr>
          </a:solidFill>
        </a:ln>
      </dgm:spPr>
      <dgm:t>
        <a:bodyPr/>
        <a:lstStyle/>
        <a:p>
          <a:r>
            <a:rPr lang="en-US" b="1" noProof="0" dirty="0" smtClean="0">
              <a:solidFill>
                <a:schemeClr val="accent3">
                  <a:lumMod val="75000"/>
                </a:schemeClr>
              </a:solidFill>
            </a:rPr>
            <a:t>Netherlands</a:t>
          </a:r>
          <a:endParaRPr lang="en-US" b="1" noProof="0" dirty="0">
            <a:solidFill>
              <a:schemeClr val="accent3">
                <a:lumMod val="75000"/>
              </a:schemeClr>
            </a:solidFill>
          </a:endParaRPr>
        </a:p>
      </dgm:t>
    </dgm:pt>
    <dgm:pt modelId="{BEBF35A7-54C3-423B-9365-884F6B9B7304}" type="parTrans" cxnId="{42CEEC61-55CD-4A70-A887-20A34B968D20}">
      <dgm:prSet/>
      <dgm:spPr/>
      <dgm:t>
        <a:bodyPr/>
        <a:lstStyle/>
        <a:p>
          <a:endParaRPr lang="en-US"/>
        </a:p>
      </dgm:t>
    </dgm:pt>
    <dgm:pt modelId="{B4C173D5-D5BE-4906-91BF-BC9F4C2462B3}" type="sibTrans" cxnId="{42CEEC61-55CD-4A70-A887-20A34B968D20}">
      <dgm:prSet/>
      <dgm:spPr/>
      <dgm:t>
        <a:bodyPr/>
        <a:lstStyle/>
        <a:p>
          <a:endParaRPr lang="en-US"/>
        </a:p>
      </dgm:t>
    </dgm:pt>
    <dgm:pt modelId="{F8B21CD0-0085-4DCB-A090-FA24832578B2}">
      <dgm:prSet phldrT="[Text]"/>
      <dgm:spPr>
        <a:ln>
          <a:solidFill>
            <a:schemeClr val="accent3">
              <a:lumMod val="75000"/>
            </a:schemeClr>
          </a:solidFill>
        </a:ln>
      </dgm:spPr>
      <dgm:t>
        <a:bodyPr/>
        <a:lstStyle/>
        <a:p>
          <a:r>
            <a:rPr lang="en-US" b="1" noProof="0" dirty="0" smtClean="0">
              <a:solidFill>
                <a:schemeClr val="accent3">
                  <a:lumMod val="75000"/>
                </a:schemeClr>
              </a:solidFill>
            </a:rPr>
            <a:t>Japan</a:t>
          </a:r>
          <a:endParaRPr lang="en-US" b="1" noProof="0" dirty="0">
            <a:solidFill>
              <a:schemeClr val="accent3">
                <a:lumMod val="75000"/>
              </a:schemeClr>
            </a:solidFill>
          </a:endParaRPr>
        </a:p>
      </dgm:t>
    </dgm:pt>
    <dgm:pt modelId="{F0FBB606-A342-4B7D-9B79-80485BD7CBF8}" type="parTrans" cxnId="{F17C9AAD-411E-4477-AA2E-B0E98D619E54}">
      <dgm:prSet/>
      <dgm:spPr/>
      <dgm:t>
        <a:bodyPr/>
        <a:lstStyle/>
        <a:p>
          <a:endParaRPr lang="en-US"/>
        </a:p>
      </dgm:t>
    </dgm:pt>
    <dgm:pt modelId="{1952F54B-B21E-48A6-8679-96062A34CD37}" type="sibTrans" cxnId="{F17C9AAD-411E-4477-AA2E-B0E98D619E54}">
      <dgm:prSet/>
      <dgm:spPr/>
      <dgm:t>
        <a:bodyPr/>
        <a:lstStyle/>
        <a:p>
          <a:endParaRPr lang="en-US"/>
        </a:p>
      </dgm:t>
    </dgm:pt>
    <dgm:pt modelId="{3E209D00-6FCA-4E2B-A299-5D0E1AB88D8B}">
      <dgm:prSet phldrT="[Text]"/>
      <dgm:spPr>
        <a:ln>
          <a:solidFill>
            <a:schemeClr val="accent3">
              <a:lumMod val="75000"/>
            </a:schemeClr>
          </a:solidFill>
        </a:ln>
      </dgm:spPr>
      <dgm:t>
        <a:bodyPr/>
        <a:lstStyle/>
        <a:p>
          <a:r>
            <a:rPr lang="en-US" b="1" noProof="0" dirty="0" smtClean="0">
              <a:solidFill>
                <a:schemeClr val="accent3">
                  <a:lumMod val="75000"/>
                </a:schemeClr>
              </a:solidFill>
            </a:rPr>
            <a:t>Spain</a:t>
          </a:r>
          <a:endParaRPr lang="en-US" b="1" noProof="0" dirty="0">
            <a:solidFill>
              <a:schemeClr val="accent3">
                <a:lumMod val="75000"/>
              </a:schemeClr>
            </a:solidFill>
          </a:endParaRPr>
        </a:p>
      </dgm:t>
    </dgm:pt>
    <dgm:pt modelId="{80E63E24-97E0-431C-BCA4-D393169032B4}" type="parTrans" cxnId="{280E268D-19FD-4A33-86A7-B03A001D238C}">
      <dgm:prSet/>
      <dgm:spPr/>
      <dgm:t>
        <a:bodyPr/>
        <a:lstStyle/>
        <a:p>
          <a:endParaRPr lang="en-US"/>
        </a:p>
      </dgm:t>
    </dgm:pt>
    <dgm:pt modelId="{5F2BC353-63E8-4307-8872-BD6382D983AC}" type="sibTrans" cxnId="{280E268D-19FD-4A33-86A7-B03A001D238C}">
      <dgm:prSet/>
      <dgm:spPr/>
      <dgm:t>
        <a:bodyPr/>
        <a:lstStyle/>
        <a:p>
          <a:endParaRPr lang="en-US"/>
        </a:p>
      </dgm:t>
    </dgm:pt>
    <dgm:pt modelId="{3262CE8F-91A0-44F9-A286-5E5C796C81B1}">
      <dgm:prSet phldrT="[Text]"/>
      <dgm:spPr>
        <a:ln>
          <a:solidFill>
            <a:schemeClr val="accent3">
              <a:lumMod val="75000"/>
            </a:schemeClr>
          </a:solidFill>
        </a:ln>
      </dgm:spPr>
      <dgm:t>
        <a:bodyPr/>
        <a:lstStyle/>
        <a:p>
          <a:r>
            <a:rPr lang="en-US" b="1" noProof="0" dirty="0" smtClean="0">
              <a:solidFill>
                <a:schemeClr val="accent3">
                  <a:lumMod val="75000"/>
                </a:schemeClr>
              </a:solidFill>
            </a:rPr>
            <a:t>Switzerland</a:t>
          </a:r>
          <a:endParaRPr lang="en-US" b="1" noProof="0" dirty="0">
            <a:solidFill>
              <a:schemeClr val="accent3">
                <a:lumMod val="75000"/>
              </a:schemeClr>
            </a:solidFill>
          </a:endParaRPr>
        </a:p>
      </dgm:t>
    </dgm:pt>
    <dgm:pt modelId="{BAB0EBA0-F4D8-47DE-B181-BD4489427C99}" type="parTrans" cxnId="{B62E2067-9401-4E40-8046-1788EEA83204}">
      <dgm:prSet/>
      <dgm:spPr/>
      <dgm:t>
        <a:bodyPr/>
        <a:lstStyle/>
        <a:p>
          <a:endParaRPr lang="en-US"/>
        </a:p>
      </dgm:t>
    </dgm:pt>
    <dgm:pt modelId="{CAFE9446-8173-46C8-BE0B-F39543457415}" type="sibTrans" cxnId="{B62E2067-9401-4E40-8046-1788EEA83204}">
      <dgm:prSet/>
      <dgm:spPr/>
      <dgm:t>
        <a:bodyPr/>
        <a:lstStyle/>
        <a:p>
          <a:endParaRPr lang="en-US"/>
        </a:p>
      </dgm:t>
    </dgm:pt>
    <dgm:pt modelId="{574B51B1-F54F-4AA6-9C71-8D3419F4445F}">
      <dgm:prSet phldrT="[Text]"/>
      <dgm:spPr>
        <a:ln>
          <a:solidFill>
            <a:schemeClr val="accent3">
              <a:lumMod val="75000"/>
            </a:schemeClr>
          </a:solidFill>
        </a:ln>
      </dgm:spPr>
      <dgm:t>
        <a:bodyPr/>
        <a:lstStyle/>
        <a:p>
          <a:r>
            <a:rPr lang="en-US" b="1" noProof="0" dirty="0" smtClean="0">
              <a:solidFill>
                <a:schemeClr val="accent3">
                  <a:lumMod val="75000"/>
                </a:schemeClr>
              </a:solidFill>
            </a:rPr>
            <a:t>Germany</a:t>
          </a:r>
          <a:endParaRPr lang="en-US" b="1" noProof="0" dirty="0">
            <a:solidFill>
              <a:schemeClr val="accent3">
                <a:lumMod val="75000"/>
              </a:schemeClr>
            </a:solidFill>
          </a:endParaRPr>
        </a:p>
      </dgm:t>
    </dgm:pt>
    <dgm:pt modelId="{AD840A79-BBC9-4305-A3EE-C0B0E0832E58}" type="parTrans" cxnId="{D1FEC28A-D559-4918-8A23-098CF2FFA8A3}">
      <dgm:prSet/>
      <dgm:spPr/>
      <dgm:t>
        <a:bodyPr/>
        <a:lstStyle/>
        <a:p>
          <a:endParaRPr lang="en-US"/>
        </a:p>
      </dgm:t>
    </dgm:pt>
    <dgm:pt modelId="{3C687CF6-D562-4288-BC91-494AA3852072}" type="sibTrans" cxnId="{D1FEC28A-D559-4918-8A23-098CF2FFA8A3}">
      <dgm:prSet/>
      <dgm:spPr/>
      <dgm:t>
        <a:bodyPr/>
        <a:lstStyle/>
        <a:p>
          <a:endParaRPr lang="en-US"/>
        </a:p>
      </dgm:t>
    </dgm:pt>
    <dgm:pt modelId="{BD73ADC2-6507-479D-B591-43DC05F93C3E}">
      <dgm:prSet/>
      <dgm:spPr>
        <a:ln>
          <a:solidFill>
            <a:srgbClr val="C00000"/>
          </a:solidFill>
        </a:ln>
      </dgm:spPr>
      <dgm:t>
        <a:bodyPr/>
        <a:lstStyle/>
        <a:p>
          <a:r>
            <a:rPr lang="en-US" b="1" noProof="0" dirty="0" smtClean="0">
              <a:solidFill>
                <a:srgbClr val="C00000"/>
              </a:solidFill>
            </a:rPr>
            <a:t>Norway</a:t>
          </a:r>
          <a:endParaRPr lang="en-US" b="1" noProof="0" dirty="0">
            <a:solidFill>
              <a:srgbClr val="C00000"/>
            </a:solidFill>
          </a:endParaRPr>
        </a:p>
      </dgm:t>
    </dgm:pt>
    <dgm:pt modelId="{9DE7C5F7-7F10-4651-9C33-C29348F0D747}" type="parTrans" cxnId="{314AE2C3-A5D0-4CB5-A0E9-F88CA3D90E28}">
      <dgm:prSet/>
      <dgm:spPr/>
      <dgm:t>
        <a:bodyPr/>
        <a:lstStyle/>
        <a:p>
          <a:endParaRPr lang="en-US"/>
        </a:p>
      </dgm:t>
    </dgm:pt>
    <dgm:pt modelId="{A4705420-CE56-4AD0-AA82-A4ADB07F4856}" type="sibTrans" cxnId="{314AE2C3-A5D0-4CB5-A0E9-F88CA3D90E28}">
      <dgm:prSet/>
      <dgm:spPr/>
      <dgm:t>
        <a:bodyPr/>
        <a:lstStyle/>
        <a:p>
          <a:endParaRPr lang="en-US"/>
        </a:p>
      </dgm:t>
    </dgm:pt>
    <dgm:pt modelId="{FA1DE74C-7723-4993-8EAC-AB1DEA1F5A12}">
      <dgm:prSet/>
      <dgm:spPr>
        <a:ln>
          <a:solidFill>
            <a:srgbClr val="C00000"/>
          </a:solidFill>
        </a:ln>
      </dgm:spPr>
      <dgm:t>
        <a:bodyPr/>
        <a:lstStyle/>
        <a:p>
          <a:r>
            <a:rPr lang="en-US" b="1" noProof="0" dirty="0" smtClean="0">
              <a:solidFill>
                <a:srgbClr val="C00000"/>
              </a:solidFill>
            </a:rPr>
            <a:t>Switzerland</a:t>
          </a:r>
          <a:endParaRPr lang="en-US" b="1" noProof="0" dirty="0">
            <a:solidFill>
              <a:srgbClr val="C00000"/>
            </a:solidFill>
          </a:endParaRPr>
        </a:p>
      </dgm:t>
    </dgm:pt>
    <dgm:pt modelId="{022BCDF9-2800-4CAA-8CA2-09C2AEDB3EBA}" type="parTrans" cxnId="{43EDE4CC-EEC1-48F8-B615-AF83BA27B8D1}">
      <dgm:prSet/>
      <dgm:spPr/>
      <dgm:t>
        <a:bodyPr/>
        <a:lstStyle/>
        <a:p>
          <a:endParaRPr lang="en-US"/>
        </a:p>
      </dgm:t>
    </dgm:pt>
    <dgm:pt modelId="{A65AABB6-0FE7-440E-AB58-C9B56E069290}" type="sibTrans" cxnId="{43EDE4CC-EEC1-48F8-B615-AF83BA27B8D1}">
      <dgm:prSet/>
      <dgm:spPr/>
      <dgm:t>
        <a:bodyPr/>
        <a:lstStyle/>
        <a:p>
          <a:endParaRPr lang="en-US"/>
        </a:p>
      </dgm:t>
    </dgm:pt>
    <dgm:pt modelId="{782EFDEC-84CB-4166-9428-2E6D72AC9B59}">
      <dgm:prSet/>
      <dgm:spPr>
        <a:ln>
          <a:solidFill>
            <a:srgbClr val="C00000"/>
          </a:solidFill>
        </a:ln>
      </dgm:spPr>
      <dgm:t>
        <a:bodyPr/>
        <a:lstStyle/>
        <a:p>
          <a:r>
            <a:rPr lang="en-US" b="1" noProof="0" dirty="0" smtClean="0">
              <a:solidFill>
                <a:srgbClr val="C00000"/>
              </a:solidFill>
            </a:rPr>
            <a:t>United Kingdom</a:t>
          </a:r>
          <a:endParaRPr lang="en-US" b="1" noProof="0" dirty="0">
            <a:solidFill>
              <a:srgbClr val="C00000"/>
            </a:solidFill>
          </a:endParaRPr>
        </a:p>
      </dgm:t>
    </dgm:pt>
    <dgm:pt modelId="{65483D0E-A44C-4E1A-95CC-34B1A1CF42C5}" type="parTrans" cxnId="{0A00EB8D-37DE-461F-865D-CA5E49A96BF3}">
      <dgm:prSet/>
      <dgm:spPr/>
      <dgm:t>
        <a:bodyPr/>
        <a:lstStyle/>
        <a:p>
          <a:endParaRPr lang="en-US"/>
        </a:p>
      </dgm:t>
    </dgm:pt>
    <dgm:pt modelId="{0E9B1DC1-C4E2-4851-A4CF-8D1FD62FEDD6}" type="sibTrans" cxnId="{0A00EB8D-37DE-461F-865D-CA5E49A96BF3}">
      <dgm:prSet/>
      <dgm:spPr/>
      <dgm:t>
        <a:bodyPr/>
        <a:lstStyle/>
        <a:p>
          <a:endParaRPr lang="en-US"/>
        </a:p>
      </dgm:t>
    </dgm:pt>
    <dgm:pt modelId="{B0E0FADF-9879-4D86-AF64-951E5CBA19F0}">
      <dgm:prSet/>
      <dgm:spPr>
        <a:ln>
          <a:solidFill>
            <a:srgbClr val="C00000"/>
          </a:solidFill>
        </a:ln>
      </dgm:spPr>
      <dgm:t>
        <a:bodyPr/>
        <a:lstStyle/>
        <a:p>
          <a:r>
            <a:rPr lang="en-US" b="1" noProof="0" dirty="0" smtClean="0">
              <a:solidFill>
                <a:srgbClr val="C00000"/>
              </a:solidFill>
            </a:rPr>
            <a:t>The Nature Conservancy</a:t>
          </a:r>
          <a:endParaRPr lang="en-US" b="1" noProof="0" dirty="0">
            <a:solidFill>
              <a:srgbClr val="C00000"/>
            </a:solidFill>
          </a:endParaRPr>
        </a:p>
      </dgm:t>
    </dgm:pt>
    <dgm:pt modelId="{37D2981C-BEAA-46CC-8850-79882DFB834C}" type="parTrans" cxnId="{CEA33EC3-6418-4961-A3BD-DFB481267C45}">
      <dgm:prSet/>
      <dgm:spPr/>
      <dgm:t>
        <a:bodyPr/>
        <a:lstStyle/>
        <a:p>
          <a:endParaRPr lang="en-US"/>
        </a:p>
      </dgm:t>
    </dgm:pt>
    <dgm:pt modelId="{6732F48F-D4AE-488B-9715-4375CA50706E}" type="sibTrans" cxnId="{CEA33EC3-6418-4961-A3BD-DFB481267C45}">
      <dgm:prSet/>
      <dgm:spPr/>
      <dgm:t>
        <a:bodyPr/>
        <a:lstStyle/>
        <a:p>
          <a:endParaRPr lang="en-US"/>
        </a:p>
      </dgm:t>
    </dgm:pt>
    <dgm:pt modelId="{B1DC6E71-7109-4756-9F05-DDCEED949A1D}">
      <dgm:prSet phldrT="[Text]"/>
      <dgm:spPr>
        <a:ln>
          <a:solidFill>
            <a:schemeClr val="accent3">
              <a:lumMod val="75000"/>
            </a:schemeClr>
          </a:solidFill>
        </a:ln>
      </dgm:spPr>
      <dgm:t>
        <a:bodyPr/>
        <a:lstStyle/>
        <a:p>
          <a:r>
            <a:rPr lang="en-US" b="1" noProof="0" dirty="0" smtClean="0">
              <a:solidFill>
                <a:schemeClr val="accent3">
                  <a:lumMod val="75000"/>
                </a:schemeClr>
              </a:solidFill>
            </a:rPr>
            <a:t>Denmark</a:t>
          </a:r>
          <a:endParaRPr lang="en-US" b="1" noProof="0" dirty="0">
            <a:solidFill>
              <a:schemeClr val="accent3">
                <a:lumMod val="75000"/>
              </a:schemeClr>
            </a:solidFill>
          </a:endParaRPr>
        </a:p>
      </dgm:t>
    </dgm:pt>
    <dgm:pt modelId="{EB89FB44-9039-4ADE-9D3C-4FAE728FA12A}" type="parTrans" cxnId="{741660C0-F7BF-485E-AA3B-235A10D2167D}">
      <dgm:prSet/>
      <dgm:spPr/>
      <dgm:t>
        <a:bodyPr/>
        <a:lstStyle/>
        <a:p>
          <a:endParaRPr lang="en-US"/>
        </a:p>
      </dgm:t>
    </dgm:pt>
    <dgm:pt modelId="{1543B61D-4763-4288-9F18-5BAE595EC87D}" type="sibTrans" cxnId="{741660C0-F7BF-485E-AA3B-235A10D2167D}">
      <dgm:prSet/>
      <dgm:spPr/>
      <dgm:t>
        <a:bodyPr/>
        <a:lstStyle/>
        <a:p>
          <a:endParaRPr lang="en-US"/>
        </a:p>
      </dgm:t>
    </dgm:pt>
    <dgm:pt modelId="{942869C9-3338-46FC-A205-13A24B1C9E44}">
      <dgm:prSet/>
      <dgm:spPr>
        <a:ln>
          <a:solidFill>
            <a:srgbClr val="C00000"/>
          </a:solidFill>
        </a:ln>
      </dgm:spPr>
      <dgm:t>
        <a:bodyPr/>
        <a:lstStyle/>
        <a:p>
          <a:r>
            <a:rPr lang="en-US" b="1" noProof="0" dirty="0" smtClean="0">
              <a:solidFill>
                <a:srgbClr val="C00000"/>
              </a:solidFill>
            </a:rPr>
            <a:t>Canada</a:t>
          </a:r>
          <a:endParaRPr lang="en-US" b="1" noProof="0" dirty="0">
            <a:solidFill>
              <a:srgbClr val="C00000"/>
            </a:solidFill>
          </a:endParaRPr>
        </a:p>
      </dgm:t>
    </dgm:pt>
    <dgm:pt modelId="{D95E256D-2AA2-450C-962A-5919DF703B10}" type="parTrans" cxnId="{2F28C9C6-1E01-4E11-88C7-7A7AD3B7BD2B}">
      <dgm:prSet/>
      <dgm:spPr/>
      <dgm:t>
        <a:bodyPr/>
        <a:lstStyle/>
        <a:p>
          <a:endParaRPr lang="en-US"/>
        </a:p>
      </dgm:t>
    </dgm:pt>
    <dgm:pt modelId="{F983203E-3BE7-420B-A573-1E4978036582}" type="sibTrans" cxnId="{2F28C9C6-1E01-4E11-88C7-7A7AD3B7BD2B}">
      <dgm:prSet/>
      <dgm:spPr/>
      <dgm:t>
        <a:bodyPr/>
        <a:lstStyle/>
        <a:p>
          <a:endParaRPr lang="en-US"/>
        </a:p>
      </dgm:t>
    </dgm:pt>
    <dgm:pt modelId="{467DE1E1-A47A-4B8F-A813-56E8F85B280C}">
      <dgm:prSet phldrT="[Text]"/>
      <dgm:spPr>
        <a:ln>
          <a:solidFill>
            <a:schemeClr val="accent3">
              <a:lumMod val="75000"/>
            </a:schemeClr>
          </a:solidFill>
        </a:ln>
      </dgm:spPr>
      <dgm:t>
        <a:bodyPr/>
        <a:lstStyle/>
        <a:p>
          <a:r>
            <a:rPr lang="en-US" b="1" noProof="0" dirty="0" smtClean="0">
              <a:solidFill>
                <a:schemeClr val="accent3">
                  <a:lumMod val="75000"/>
                </a:schemeClr>
              </a:solidFill>
            </a:rPr>
            <a:t>France (AFD)</a:t>
          </a:r>
          <a:endParaRPr lang="en-US" b="1" noProof="0" dirty="0">
            <a:solidFill>
              <a:schemeClr val="accent3">
                <a:lumMod val="75000"/>
              </a:schemeClr>
            </a:solidFill>
          </a:endParaRPr>
        </a:p>
      </dgm:t>
    </dgm:pt>
    <dgm:pt modelId="{93F03FF9-DA8D-4E12-82FC-D62503CEBEE4}" type="parTrans" cxnId="{5C57AD76-792E-4D1E-A1DE-14F2C5F8BCDC}">
      <dgm:prSet/>
      <dgm:spPr/>
      <dgm:t>
        <a:bodyPr/>
        <a:lstStyle/>
        <a:p>
          <a:endParaRPr lang="en-US"/>
        </a:p>
      </dgm:t>
    </dgm:pt>
    <dgm:pt modelId="{6B217EF4-48A9-485A-8405-B90ADA11684F}" type="sibTrans" cxnId="{5C57AD76-792E-4D1E-A1DE-14F2C5F8BCDC}">
      <dgm:prSet/>
      <dgm:spPr/>
      <dgm:t>
        <a:bodyPr/>
        <a:lstStyle/>
        <a:p>
          <a:endParaRPr lang="en-US"/>
        </a:p>
      </dgm:t>
    </dgm:pt>
    <dgm:pt modelId="{BFEF9050-D039-41EA-B653-13AEFD31BF05}" type="pres">
      <dgm:prSet presAssocID="{D27FB4C3-451A-44A9-B2CD-525BF358258E}" presName="linearFlow" presStyleCnt="0">
        <dgm:presLayoutVars>
          <dgm:dir/>
          <dgm:animLvl val="lvl"/>
          <dgm:resizeHandles val="exact"/>
        </dgm:presLayoutVars>
      </dgm:prSet>
      <dgm:spPr/>
      <dgm:t>
        <a:bodyPr/>
        <a:lstStyle/>
        <a:p>
          <a:endParaRPr lang="en-US"/>
        </a:p>
      </dgm:t>
    </dgm:pt>
    <dgm:pt modelId="{3497CF15-E952-4C3D-8E02-17373349D206}" type="pres">
      <dgm:prSet presAssocID="{CC89F76A-1C09-4F91-A9CD-630B890F5966}" presName="composite" presStyleCnt="0"/>
      <dgm:spPr/>
    </dgm:pt>
    <dgm:pt modelId="{A759AF23-CF13-4891-B720-8C11B080DAD1}" type="pres">
      <dgm:prSet presAssocID="{CC89F76A-1C09-4F91-A9CD-630B890F5966}" presName="parTx" presStyleLbl="node1" presStyleIdx="0" presStyleCnt="2">
        <dgm:presLayoutVars>
          <dgm:chMax val="0"/>
          <dgm:chPref val="0"/>
          <dgm:bulletEnabled val="1"/>
        </dgm:presLayoutVars>
      </dgm:prSet>
      <dgm:spPr/>
      <dgm:t>
        <a:bodyPr/>
        <a:lstStyle/>
        <a:p>
          <a:endParaRPr lang="en-US"/>
        </a:p>
      </dgm:t>
    </dgm:pt>
    <dgm:pt modelId="{752B3DBE-D01E-47FA-A8E6-291A2C44E689}" type="pres">
      <dgm:prSet presAssocID="{CC89F76A-1C09-4F91-A9CD-630B890F5966}" presName="parSh" presStyleLbl="node1" presStyleIdx="0" presStyleCnt="2"/>
      <dgm:spPr/>
      <dgm:t>
        <a:bodyPr/>
        <a:lstStyle/>
        <a:p>
          <a:endParaRPr lang="en-US"/>
        </a:p>
      </dgm:t>
    </dgm:pt>
    <dgm:pt modelId="{A1800CC1-EA3D-4389-AECB-1F61663B6D58}" type="pres">
      <dgm:prSet presAssocID="{CC89F76A-1C09-4F91-A9CD-630B890F5966}" presName="desTx" presStyleLbl="fgAcc1" presStyleIdx="0" presStyleCnt="2" custScaleX="103768" custLinFactNeighborX="-9700" custLinFactNeighborY="493">
        <dgm:presLayoutVars>
          <dgm:bulletEnabled val="1"/>
        </dgm:presLayoutVars>
      </dgm:prSet>
      <dgm:spPr/>
      <dgm:t>
        <a:bodyPr/>
        <a:lstStyle/>
        <a:p>
          <a:endParaRPr lang="en-US"/>
        </a:p>
      </dgm:t>
    </dgm:pt>
    <dgm:pt modelId="{A595D430-3B38-47B0-8E31-DFE9BC9D985C}" type="pres">
      <dgm:prSet presAssocID="{5A7AEC99-5558-460D-B6BA-8AA1F2A7141C}" presName="sibTrans" presStyleLbl="sibTrans2D1" presStyleIdx="0" presStyleCnt="1"/>
      <dgm:spPr/>
      <dgm:t>
        <a:bodyPr/>
        <a:lstStyle/>
        <a:p>
          <a:endParaRPr lang="en-US"/>
        </a:p>
      </dgm:t>
    </dgm:pt>
    <dgm:pt modelId="{205C938D-AB02-44F8-B871-C4635921C471}" type="pres">
      <dgm:prSet presAssocID="{5A7AEC99-5558-460D-B6BA-8AA1F2A7141C}" presName="connTx" presStyleLbl="sibTrans2D1" presStyleIdx="0" presStyleCnt="1"/>
      <dgm:spPr/>
      <dgm:t>
        <a:bodyPr/>
        <a:lstStyle/>
        <a:p>
          <a:endParaRPr lang="en-US"/>
        </a:p>
      </dgm:t>
    </dgm:pt>
    <dgm:pt modelId="{9323CEA6-57A6-475C-809F-7FF242C1CA5E}" type="pres">
      <dgm:prSet presAssocID="{4408A3A7-A718-44A1-BA9F-AC28CED16041}" presName="composite" presStyleCnt="0"/>
      <dgm:spPr/>
    </dgm:pt>
    <dgm:pt modelId="{DC02D68B-84D2-4FF0-A172-F5C593294CC2}" type="pres">
      <dgm:prSet presAssocID="{4408A3A7-A718-44A1-BA9F-AC28CED16041}" presName="parTx" presStyleLbl="node1" presStyleIdx="0" presStyleCnt="2">
        <dgm:presLayoutVars>
          <dgm:chMax val="0"/>
          <dgm:chPref val="0"/>
          <dgm:bulletEnabled val="1"/>
        </dgm:presLayoutVars>
      </dgm:prSet>
      <dgm:spPr/>
      <dgm:t>
        <a:bodyPr/>
        <a:lstStyle/>
        <a:p>
          <a:endParaRPr lang="en-US"/>
        </a:p>
      </dgm:t>
    </dgm:pt>
    <dgm:pt modelId="{65FD5659-4E46-4B8E-A319-018366A7B134}" type="pres">
      <dgm:prSet presAssocID="{4408A3A7-A718-44A1-BA9F-AC28CED16041}" presName="parSh" presStyleLbl="node1" presStyleIdx="1" presStyleCnt="2" custLinFactNeighborX="-17903"/>
      <dgm:spPr/>
      <dgm:t>
        <a:bodyPr/>
        <a:lstStyle/>
        <a:p>
          <a:endParaRPr lang="en-US"/>
        </a:p>
      </dgm:t>
    </dgm:pt>
    <dgm:pt modelId="{26F7A67D-5938-4B62-8931-DEBF7DE3C3A5}" type="pres">
      <dgm:prSet presAssocID="{4408A3A7-A718-44A1-BA9F-AC28CED16041}" presName="desTx" presStyleLbl="fgAcc1" presStyleIdx="1" presStyleCnt="2" custScaleX="105923" custLinFactNeighborX="-23963" custLinFactNeighborY="493">
        <dgm:presLayoutVars>
          <dgm:bulletEnabled val="1"/>
        </dgm:presLayoutVars>
      </dgm:prSet>
      <dgm:spPr/>
      <dgm:t>
        <a:bodyPr/>
        <a:lstStyle/>
        <a:p>
          <a:endParaRPr lang="en-US"/>
        </a:p>
      </dgm:t>
    </dgm:pt>
  </dgm:ptLst>
  <dgm:cxnLst>
    <dgm:cxn modelId="{C32D0626-4E14-47D4-BD28-D579442C3819}" srcId="{CC89F76A-1C09-4F91-A9CD-630B890F5966}" destId="{C5DD3B54-2777-49EB-863F-53FA268114CE}" srcOrd="12" destOrd="0" parTransId="{644F5CB4-19A2-4F89-88E6-0410E289310F}" sibTransId="{701441A4-5A3D-49D7-81A4-96DB663B7650}"/>
    <dgm:cxn modelId="{4682DDAF-1673-4734-9CB9-44ACD3D555CE}" type="presOf" srcId="{1413989D-8D63-4921-9CEC-2EF681D6119D}" destId="{A1800CC1-EA3D-4389-AECB-1F61663B6D58}" srcOrd="0" destOrd="14" presId="urn:microsoft.com/office/officeart/2005/8/layout/process3"/>
    <dgm:cxn modelId="{05A9D838-AA9E-4080-AD5C-52A65BD29168}" type="presOf" srcId="{782EFDEC-84CB-4166-9428-2E6D72AC9B59}" destId="{26F7A67D-5938-4B62-8931-DEBF7DE3C3A5}" srcOrd="0" destOrd="9" presId="urn:microsoft.com/office/officeart/2005/8/layout/process3"/>
    <dgm:cxn modelId="{EAD86EEF-DDB5-428F-AC58-16E42E594CE0}" type="presOf" srcId="{2CA9D988-A50A-421E-94DF-BA61DC78EB2E}" destId="{A1800CC1-EA3D-4389-AECB-1F61663B6D58}" srcOrd="0" destOrd="13" presId="urn:microsoft.com/office/officeart/2005/8/layout/process3"/>
    <dgm:cxn modelId="{4B74E0BD-69B2-4254-87F9-709A5AE7475D}" srcId="{CC89F76A-1C09-4F91-A9CD-630B890F5966}" destId="{722291D8-5F4B-4594-A974-884730E2BAC2}" srcOrd="3" destOrd="0" parTransId="{7BA8D24E-D0EE-4A46-9CEC-6154F33B0BAB}" sibTransId="{A5D85E4B-9D81-481E-89E3-EF90B1F7DBBA}"/>
    <dgm:cxn modelId="{D1FEC28A-D559-4918-8A23-098CF2FFA8A3}" srcId="{CC89F76A-1C09-4F91-A9CD-630B890F5966}" destId="{574B51B1-F54F-4AA6-9C71-8D3419F4445F}" srcOrd="5" destOrd="0" parTransId="{AD840A79-BBC9-4305-A3EE-C0B0E0832E58}" sibTransId="{3C687CF6-D562-4288-BC91-494AA3852072}"/>
    <dgm:cxn modelId="{BEBC8E7A-21BF-4B8F-B46A-4D62A597584C}" type="presOf" srcId="{CC89F76A-1C09-4F91-A9CD-630B890F5966}" destId="{A759AF23-CF13-4891-B720-8C11B080DAD1}" srcOrd="0" destOrd="0" presId="urn:microsoft.com/office/officeart/2005/8/layout/process3"/>
    <dgm:cxn modelId="{F17C9AAD-411E-4477-AA2E-B0E98D619E54}" srcId="{CC89F76A-1C09-4F91-A9CD-630B890F5966}" destId="{F8B21CD0-0085-4DCB-A090-FA24832578B2}" srcOrd="7" destOrd="0" parTransId="{F0FBB606-A342-4B7D-9B79-80485BD7CBF8}" sibTransId="{1952F54B-B21E-48A6-8679-96062A34CD37}"/>
    <dgm:cxn modelId="{D144A13B-E9C2-46A8-9FAE-3C02589C4BAB}" srcId="{CC89F76A-1C09-4F91-A9CD-630B890F5966}" destId="{1B495011-CBA6-4E44-916D-9850E5512203}" srcOrd="6" destOrd="0" parTransId="{ED6B58EE-1F29-4A7F-936F-3DF0774DC915}" sibTransId="{20817EFF-1A82-4617-89FE-2F0ED1B79910}"/>
    <dgm:cxn modelId="{A3674B1B-E48F-461B-8262-0F66DD922A42}" srcId="{4408A3A7-A718-44A1-BA9F-AC28CED16041}" destId="{11953B0B-982C-4773-B7F8-A90E1EAFB54A}" srcOrd="0" destOrd="0" parTransId="{87EF733B-1CD3-45C1-965E-D385A35BF07E}" sibTransId="{E48D12B6-C986-4D5D-8F19-5058894E6762}"/>
    <dgm:cxn modelId="{5DA75B82-F4FD-41FD-8171-4AFE5CC799D1}" type="presOf" srcId="{CC89F76A-1C09-4F91-A9CD-630B890F5966}" destId="{752B3DBE-D01E-47FA-A8E6-291A2C44E689}" srcOrd="1" destOrd="0" presId="urn:microsoft.com/office/officeart/2005/8/layout/process3"/>
    <dgm:cxn modelId="{F37115E0-E577-43A6-9974-F1034132C466}" type="presOf" srcId="{11953B0B-982C-4773-B7F8-A90E1EAFB54A}" destId="{26F7A67D-5938-4B62-8931-DEBF7DE3C3A5}" srcOrd="0" destOrd="0" presId="urn:microsoft.com/office/officeart/2005/8/layout/process3"/>
    <dgm:cxn modelId="{D78A6CD7-E75B-410A-A98D-6E8C69F440EC}" srcId="{CC89F76A-1C09-4F91-A9CD-630B890F5966}" destId="{884DA094-34E1-4B1D-9BA6-2668A183D87A}" srcOrd="9" destOrd="0" parTransId="{9A9D59B0-6CF2-40B0-A5B1-D04E6E866975}" sibTransId="{9F7C1A33-8254-4917-AB54-2C44A37557D1}"/>
    <dgm:cxn modelId="{7A97692D-6C55-448B-87AE-47AB372AD501}" srcId="{D27FB4C3-451A-44A9-B2CD-525BF358258E}" destId="{4408A3A7-A718-44A1-BA9F-AC28CED16041}" srcOrd="1" destOrd="0" parTransId="{28C1DADD-E259-457C-A77E-C83D97FD1567}" sibTransId="{84480484-9A6B-47DA-8310-72A0ECF33353}"/>
    <dgm:cxn modelId="{072D5797-BE92-4BC6-BE94-0E724FAF7763}" type="presOf" srcId="{3E209D00-6FCA-4E2B-A299-5D0E1AB88D8B}" destId="{A1800CC1-EA3D-4389-AECB-1F61663B6D58}" srcOrd="0" destOrd="10" presId="urn:microsoft.com/office/officeart/2005/8/layout/process3"/>
    <dgm:cxn modelId="{C1F7130D-22F6-4A21-9DB6-B4289B668390}" srcId="{4408A3A7-A718-44A1-BA9F-AC28CED16041}" destId="{84F4F312-8861-4A05-8846-958027D296B0}" srcOrd="3" destOrd="0" parTransId="{5E5F010C-9664-4D3B-9590-511541095406}" sibTransId="{F3086D8A-5FCC-404E-BCE5-2DC29E03B57C}"/>
    <dgm:cxn modelId="{0FFE0D08-1E98-4DFA-94DD-8927F0B57E4F}" type="presOf" srcId="{FA1DE74C-7723-4993-8EAC-AB1DEA1F5A12}" destId="{26F7A67D-5938-4B62-8931-DEBF7DE3C3A5}" srcOrd="0" destOrd="7" presId="urn:microsoft.com/office/officeart/2005/8/layout/process3"/>
    <dgm:cxn modelId="{D3C40F70-A79E-4774-B749-B96AD7774164}" type="presOf" srcId="{467DE1E1-A47A-4B8F-A813-56E8F85B280C}" destId="{A1800CC1-EA3D-4389-AECB-1F61663B6D58}" srcOrd="0" destOrd="4" presId="urn:microsoft.com/office/officeart/2005/8/layout/process3"/>
    <dgm:cxn modelId="{314AE2C3-A5D0-4CB5-A0E9-F88CA3D90E28}" srcId="{4408A3A7-A718-44A1-BA9F-AC28CED16041}" destId="{BD73ADC2-6507-479D-B591-43DC05F93C3E}" srcOrd="6" destOrd="0" parTransId="{9DE7C5F7-7F10-4651-9C33-C29348F0D747}" sibTransId="{A4705420-CE56-4AD0-AA82-A4ADB07F4856}"/>
    <dgm:cxn modelId="{7C7242C2-E25D-4269-8941-7815468C2D68}" type="presOf" srcId="{D6B43D0F-86CB-4E75-8AE1-AB99D9DCA59B}" destId="{A1800CC1-EA3D-4389-AECB-1F61663B6D58}" srcOrd="0" destOrd="0" presId="urn:microsoft.com/office/officeart/2005/8/layout/process3"/>
    <dgm:cxn modelId="{2F28C9C6-1E01-4E11-88C7-7A7AD3B7BD2B}" srcId="{4408A3A7-A718-44A1-BA9F-AC28CED16041}" destId="{942869C9-3338-46FC-A205-13A24B1C9E44}" srcOrd="2" destOrd="0" parTransId="{D95E256D-2AA2-450C-962A-5919DF703B10}" sibTransId="{F983203E-3BE7-420B-A573-1E4978036582}"/>
    <dgm:cxn modelId="{C6308F35-0B44-411A-BA1E-A87F6BDACAC0}" type="presOf" srcId="{1B495011-CBA6-4E44-916D-9850E5512203}" destId="{A1800CC1-EA3D-4389-AECB-1F61663B6D58}" srcOrd="0" destOrd="6" presId="urn:microsoft.com/office/officeart/2005/8/layout/process3"/>
    <dgm:cxn modelId="{4F39E6CA-D321-4064-A286-14A8D5576F91}" srcId="{4408A3A7-A718-44A1-BA9F-AC28CED16041}" destId="{C84980E0-9960-40B7-AD83-507E11D548CB}" srcOrd="10" destOrd="0" parTransId="{15AC6986-F8AC-4EA5-998D-81EC3CB03D5F}" sibTransId="{792757AD-2F48-4C6E-B07E-2F6E8A9D5432}"/>
    <dgm:cxn modelId="{5C57AD76-792E-4D1E-A1DE-14F2C5F8BCDC}" srcId="{CC89F76A-1C09-4F91-A9CD-630B890F5966}" destId="{467DE1E1-A47A-4B8F-A813-56E8F85B280C}" srcOrd="4" destOrd="0" parTransId="{93F03FF9-DA8D-4E12-82FC-D62503CEBEE4}" sibTransId="{6B217EF4-48A9-485A-8405-B90ADA11684F}"/>
    <dgm:cxn modelId="{F539A8E7-69AD-4180-A2A5-59ADBADFCB85}" srcId="{CC89F76A-1C09-4F91-A9CD-630B890F5966}" destId="{2CA9D988-A50A-421E-94DF-BA61DC78EB2E}" srcOrd="13" destOrd="0" parTransId="{57C9BE9C-F99D-4540-9D64-05508B76C55B}" sibTransId="{553FEE3C-2E0C-43AB-A38A-12BBBC2B0250}"/>
    <dgm:cxn modelId="{652E6942-7C5C-4C11-998D-1984A52E6EA0}" type="presOf" srcId="{884DA094-34E1-4B1D-9BA6-2668A183D87A}" destId="{A1800CC1-EA3D-4389-AECB-1F61663B6D58}" srcOrd="0" destOrd="9" presId="urn:microsoft.com/office/officeart/2005/8/layout/process3"/>
    <dgm:cxn modelId="{F50AB57E-9BE5-4167-AE18-D135F44DE49A}" type="presOf" srcId="{B1DC6E71-7109-4756-9F05-DDCEED949A1D}" destId="{A1800CC1-EA3D-4389-AECB-1F61663B6D58}" srcOrd="0" destOrd="2" presId="urn:microsoft.com/office/officeart/2005/8/layout/process3"/>
    <dgm:cxn modelId="{F8A1922A-4F35-438B-B49D-D84807D66C2A}" type="presOf" srcId="{722291D8-5F4B-4594-A974-884730E2BAC2}" destId="{A1800CC1-EA3D-4389-AECB-1F61663B6D58}" srcOrd="0" destOrd="3" presId="urn:microsoft.com/office/officeart/2005/8/layout/process3"/>
    <dgm:cxn modelId="{741660C0-F7BF-485E-AA3B-235A10D2167D}" srcId="{CC89F76A-1C09-4F91-A9CD-630B890F5966}" destId="{B1DC6E71-7109-4756-9F05-DDCEED949A1D}" srcOrd="2" destOrd="0" parTransId="{EB89FB44-9039-4ADE-9D3C-4FAE728FA12A}" sibTransId="{1543B61D-4763-4288-9F18-5BAE595EC87D}"/>
    <dgm:cxn modelId="{AE791D22-2608-4C3F-BF00-D99D1E861458}" type="presOf" srcId="{4408A3A7-A718-44A1-BA9F-AC28CED16041}" destId="{DC02D68B-84D2-4FF0-A172-F5C593294CC2}" srcOrd="0" destOrd="0" presId="urn:microsoft.com/office/officeart/2005/8/layout/process3"/>
    <dgm:cxn modelId="{00A59A25-5D14-4336-B65A-2739D5A3623A}" type="presOf" srcId="{5B96A0A2-E1D5-4118-9F4D-F415608195FC}" destId="{A1800CC1-EA3D-4389-AECB-1F61663B6D58}" srcOrd="0" destOrd="8" presId="urn:microsoft.com/office/officeart/2005/8/layout/process3"/>
    <dgm:cxn modelId="{EE908F15-A9CB-4160-91FE-F0DAA52EA48A}" type="presOf" srcId="{942869C9-3338-46FC-A205-13A24B1C9E44}" destId="{26F7A67D-5938-4B62-8931-DEBF7DE3C3A5}" srcOrd="0" destOrd="2" presId="urn:microsoft.com/office/officeart/2005/8/layout/process3"/>
    <dgm:cxn modelId="{957CCCFE-CB14-4799-99EA-11D8EEFA451F}" type="presOf" srcId="{4408A3A7-A718-44A1-BA9F-AC28CED16041}" destId="{65FD5659-4E46-4B8E-A319-018366A7B134}" srcOrd="1" destOrd="0" presId="urn:microsoft.com/office/officeart/2005/8/layout/process3"/>
    <dgm:cxn modelId="{117DCB76-338F-4918-A836-62193AEC0E3C}" srcId="{4408A3A7-A718-44A1-BA9F-AC28CED16041}" destId="{EF754DEF-C215-43D1-B0A2-061B14960A1B}" srcOrd="5" destOrd="0" parTransId="{26454967-746C-40D5-8AD9-2C8A0688FEA7}" sibTransId="{CF4FFFF8-8C14-431C-8CFE-7C594CE4803B}"/>
    <dgm:cxn modelId="{90F4E0AC-28C7-426B-8BD5-8E584299A495}" type="presOf" srcId="{C5DD3B54-2777-49EB-863F-53FA268114CE}" destId="{A1800CC1-EA3D-4389-AECB-1F61663B6D58}" srcOrd="0" destOrd="12" presId="urn:microsoft.com/office/officeart/2005/8/layout/process3"/>
    <dgm:cxn modelId="{0A00EB8D-37DE-461F-865D-CA5E49A96BF3}" srcId="{4408A3A7-A718-44A1-BA9F-AC28CED16041}" destId="{782EFDEC-84CB-4166-9428-2E6D72AC9B59}" srcOrd="9" destOrd="0" parTransId="{65483D0E-A44C-4E1A-95CC-34B1A1CF42C5}" sibTransId="{0E9B1DC1-C4E2-4851-A4CF-8D1FD62FEDD6}"/>
    <dgm:cxn modelId="{43EDE4CC-EEC1-48F8-B615-AF83BA27B8D1}" srcId="{4408A3A7-A718-44A1-BA9F-AC28CED16041}" destId="{FA1DE74C-7723-4993-8EAC-AB1DEA1F5A12}" srcOrd="7" destOrd="0" parTransId="{022BCDF9-2800-4CAA-8CA2-09C2AEDB3EBA}" sibTransId="{A65AABB6-0FE7-440E-AB58-C9B56E069290}"/>
    <dgm:cxn modelId="{92776394-06D7-4D18-BDC0-54C3861AABC1}" type="presOf" srcId="{BD73ADC2-6507-479D-B591-43DC05F93C3E}" destId="{26F7A67D-5938-4B62-8931-DEBF7DE3C3A5}" srcOrd="0" destOrd="6" presId="urn:microsoft.com/office/officeart/2005/8/layout/process3"/>
    <dgm:cxn modelId="{E8CCEF52-8E1C-466F-9E40-0235F6863D25}" type="presOf" srcId="{D27FB4C3-451A-44A9-B2CD-525BF358258E}" destId="{BFEF9050-D039-41EA-B653-13AEFD31BF05}" srcOrd="0" destOrd="0" presId="urn:microsoft.com/office/officeart/2005/8/layout/process3"/>
    <dgm:cxn modelId="{AD839F20-CF9D-4938-B03F-3359B4E14031}" type="presOf" srcId="{EF754DEF-C215-43D1-B0A2-061B14960A1B}" destId="{26F7A67D-5938-4B62-8931-DEBF7DE3C3A5}" srcOrd="0" destOrd="5" presId="urn:microsoft.com/office/officeart/2005/8/layout/process3"/>
    <dgm:cxn modelId="{25B934B5-1E66-4E36-A86D-5243101D9D27}" srcId="{D27FB4C3-451A-44A9-B2CD-525BF358258E}" destId="{CC89F76A-1C09-4F91-A9CD-630B890F5966}" srcOrd="0" destOrd="0" parTransId="{543B90F6-2C27-443C-BF52-71A9E031C8B1}" sibTransId="{5A7AEC99-5558-460D-B6BA-8AA1F2A7141C}"/>
    <dgm:cxn modelId="{60CDC88C-FFB8-4006-8F99-0572B01D0D1C}" type="presOf" srcId="{574B51B1-F54F-4AA6-9C71-8D3419F4445F}" destId="{A1800CC1-EA3D-4389-AECB-1F61663B6D58}" srcOrd="0" destOrd="5" presId="urn:microsoft.com/office/officeart/2005/8/layout/process3"/>
    <dgm:cxn modelId="{42CEEC61-55CD-4A70-A887-20A34B968D20}" srcId="{CC89F76A-1C09-4F91-A9CD-630B890F5966}" destId="{5B96A0A2-E1D5-4118-9F4D-F415608195FC}" srcOrd="8" destOrd="0" parTransId="{BEBF35A7-54C3-423B-9365-884F6B9B7304}" sibTransId="{B4C173D5-D5BE-4906-91BF-BC9F4C2462B3}"/>
    <dgm:cxn modelId="{72F2731C-0FAA-4003-AE60-CCBB36721CED}" type="presOf" srcId="{95786B59-69ED-4C73-9E18-EAF5170524DB}" destId="{26F7A67D-5938-4B62-8931-DEBF7DE3C3A5}" srcOrd="0" destOrd="1" presId="urn:microsoft.com/office/officeart/2005/8/layout/process3"/>
    <dgm:cxn modelId="{7D74231D-DA8D-4456-BC5A-220433DB53A6}" srcId="{4408A3A7-A718-44A1-BA9F-AC28CED16041}" destId="{95786B59-69ED-4C73-9E18-EAF5170524DB}" srcOrd="1" destOrd="0" parTransId="{4C5E9187-639C-4BDF-B672-E046ED41DD14}" sibTransId="{BBB415EA-2C18-457C-AA8B-756AA21710FB}"/>
    <dgm:cxn modelId="{32670D8C-5B03-443A-8755-3F34815A5DE9}" srcId="{CC89F76A-1C09-4F91-A9CD-630B890F5966}" destId="{61D92282-2364-49AD-B0A1-A53291D74CEE}" srcOrd="1" destOrd="0" parTransId="{EA33E096-22EF-4B51-93A4-AB354AAF176F}" sibTransId="{E182AACE-E1D1-48CB-A9D5-CCB988B4F85B}"/>
    <dgm:cxn modelId="{50B89110-F597-4347-AB2B-866C304ACC43}" type="presOf" srcId="{84F4F312-8861-4A05-8846-958027D296B0}" destId="{26F7A67D-5938-4B62-8931-DEBF7DE3C3A5}" srcOrd="0" destOrd="3" presId="urn:microsoft.com/office/officeart/2005/8/layout/process3"/>
    <dgm:cxn modelId="{CEA33EC3-6418-4961-A3BD-DFB481267C45}" srcId="{4408A3A7-A718-44A1-BA9F-AC28CED16041}" destId="{B0E0FADF-9879-4D86-AF64-951E5CBA19F0}" srcOrd="8" destOrd="0" parTransId="{37D2981C-BEAA-46CC-8850-79882DFB834C}" sibTransId="{6732F48F-D4AE-488B-9715-4375CA50706E}"/>
    <dgm:cxn modelId="{B4475E7F-192F-45A3-A578-ECDFD9BDACCC}" type="presOf" srcId="{F8B21CD0-0085-4DCB-A090-FA24832578B2}" destId="{A1800CC1-EA3D-4389-AECB-1F61663B6D58}" srcOrd="0" destOrd="7" presId="urn:microsoft.com/office/officeart/2005/8/layout/process3"/>
    <dgm:cxn modelId="{D1423035-48F2-4FB3-BD50-3DCE9D7355DB}" srcId="{4408A3A7-A718-44A1-BA9F-AC28CED16041}" destId="{46AE7F1B-A766-496F-9FCD-851A2C58AD21}" srcOrd="4" destOrd="0" parTransId="{FCD10B1E-D2EF-4470-ACA8-B22F13CD8EC8}" sibTransId="{F6036DA4-6ECD-49BA-9785-E50895BE68F3}"/>
    <dgm:cxn modelId="{8A3314BC-FE2F-4F57-B3CA-AA6E3BA95EAF}" type="presOf" srcId="{3262CE8F-91A0-44F9-A286-5E5C796C81B1}" destId="{A1800CC1-EA3D-4389-AECB-1F61663B6D58}" srcOrd="0" destOrd="11" presId="urn:microsoft.com/office/officeart/2005/8/layout/process3"/>
    <dgm:cxn modelId="{769E15D3-E559-493B-ABC6-EB041D9949FB}" type="presOf" srcId="{5A7AEC99-5558-460D-B6BA-8AA1F2A7141C}" destId="{205C938D-AB02-44F8-B871-C4635921C471}" srcOrd="1" destOrd="0" presId="urn:microsoft.com/office/officeart/2005/8/layout/process3"/>
    <dgm:cxn modelId="{280E268D-19FD-4A33-86A7-B03A001D238C}" srcId="{CC89F76A-1C09-4F91-A9CD-630B890F5966}" destId="{3E209D00-6FCA-4E2B-A299-5D0E1AB88D8B}" srcOrd="10" destOrd="0" parTransId="{80E63E24-97E0-431C-BCA4-D393169032B4}" sibTransId="{5F2BC353-63E8-4307-8872-BD6382D983AC}"/>
    <dgm:cxn modelId="{C513CF09-05D1-40C7-8AAB-13BE18829380}" type="presOf" srcId="{61D92282-2364-49AD-B0A1-A53291D74CEE}" destId="{A1800CC1-EA3D-4389-AECB-1F61663B6D58}" srcOrd="0" destOrd="1" presId="urn:microsoft.com/office/officeart/2005/8/layout/process3"/>
    <dgm:cxn modelId="{7647527C-7E53-4474-AB6D-DF6CE1A595E9}" type="presOf" srcId="{B0E0FADF-9879-4D86-AF64-951E5CBA19F0}" destId="{26F7A67D-5938-4B62-8931-DEBF7DE3C3A5}" srcOrd="0" destOrd="8" presId="urn:microsoft.com/office/officeart/2005/8/layout/process3"/>
    <dgm:cxn modelId="{54E75C00-1E4E-4015-AB44-A5B0446E5C9A}" type="presOf" srcId="{46AE7F1B-A766-496F-9FCD-851A2C58AD21}" destId="{26F7A67D-5938-4B62-8931-DEBF7DE3C3A5}" srcOrd="0" destOrd="4" presId="urn:microsoft.com/office/officeart/2005/8/layout/process3"/>
    <dgm:cxn modelId="{BFD08FE0-F00C-4D65-A23C-BBE3DFC9917F}" type="presOf" srcId="{5A7AEC99-5558-460D-B6BA-8AA1F2A7141C}" destId="{A595D430-3B38-47B0-8E31-DFE9BC9D985C}" srcOrd="0" destOrd="0" presId="urn:microsoft.com/office/officeart/2005/8/layout/process3"/>
    <dgm:cxn modelId="{177F6CD4-76FE-47B7-B2D6-2E9EDAE6690D}" type="presOf" srcId="{C84980E0-9960-40B7-AD83-507E11D548CB}" destId="{26F7A67D-5938-4B62-8931-DEBF7DE3C3A5}" srcOrd="0" destOrd="10" presId="urn:microsoft.com/office/officeart/2005/8/layout/process3"/>
    <dgm:cxn modelId="{B62E2067-9401-4E40-8046-1788EEA83204}" srcId="{CC89F76A-1C09-4F91-A9CD-630B890F5966}" destId="{3262CE8F-91A0-44F9-A286-5E5C796C81B1}" srcOrd="11" destOrd="0" parTransId="{BAB0EBA0-F4D8-47DE-B181-BD4489427C99}" sibTransId="{CAFE9446-8173-46C8-BE0B-F39543457415}"/>
    <dgm:cxn modelId="{88E3B73D-4030-417D-ADBE-3CFB90D8EB36}" srcId="{CC89F76A-1C09-4F91-A9CD-630B890F5966}" destId="{1413989D-8D63-4921-9CEC-2EF681D6119D}" srcOrd="14" destOrd="0" parTransId="{71D3B19D-E12D-450C-BA44-897CC178812F}" sibTransId="{3E71F398-A19A-4A81-8EF4-118013E6864B}"/>
    <dgm:cxn modelId="{C4A56485-089F-4CA8-A40A-546B37F0BD29}" srcId="{CC89F76A-1C09-4F91-A9CD-630B890F5966}" destId="{D6B43D0F-86CB-4E75-8AE1-AB99D9DCA59B}" srcOrd="0" destOrd="0" parTransId="{7AC9DC08-5033-4506-96DE-6CA7E7A4B22D}" sibTransId="{37C05DD0-5BA8-45A2-96A4-5EE60C7EA494}"/>
    <dgm:cxn modelId="{3E210203-B844-4D72-8601-D65305E6F052}" type="presParOf" srcId="{BFEF9050-D039-41EA-B653-13AEFD31BF05}" destId="{3497CF15-E952-4C3D-8E02-17373349D206}" srcOrd="0" destOrd="0" presId="urn:microsoft.com/office/officeart/2005/8/layout/process3"/>
    <dgm:cxn modelId="{230CA058-BEE3-4CB6-8512-6C7AA14C7C9C}" type="presParOf" srcId="{3497CF15-E952-4C3D-8E02-17373349D206}" destId="{A759AF23-CF13-4891-B720-8C11B080DAD1}" srcOrd="0" destOrd="0" presId="urn:microsoft.com/office/officeart/2005/8/layout/process3"/>
    <dgm:cxn modelId="{FF270CF7-7E5C-49DC-96F8-D47E78B9E5A4}" type="presParOf" srcId="{3497CF15-E952-4C3D-8E02-17373349D206}" destId="{752B3DBE-D01E-47FA-A8E6-291A2C44E689}" srcOrd="1" destOrd="0" presId="urn:microsoft.com/office/officeart/2005/8/layout/process3"/>
    <dgm:cxn modelId="{06BB0FCD-B4A2-47D8-A5B2-521A3C696A36}" type="presParOf" srcId="{3497CF15-E952-4C3D-8E02-17373349D206}" destId="{A1800CC1-EA3D-4389-AECB-1F61663B6D58}" srcOrd="2" destOrd="0" presId="urn:microsoft.com/office/officeart/2005/8/layout/process3"/>
    <dgm:cxn modelId="{82C54227-E7BA-4A3E-8914-C48055E82813}" type="presParOf" srcId="{BFEF9050-D039-41EA-B653-13AEFD31BF05}" destId="{A595D430-3B38-47B0-8E31-DFE9BC9D985C}" srcOrd="1" destOrd="0" presId="urn:microsoft.com/office/officeart/2005/8/layout/process3"/>
    <dgm:cxn modelId="{7DBAA151-D4D5-4531-BFB3-280432190373}" type="presParOf" srcId="{A595D430-3B38-47B0-8E31-DFE9BC9D985C}" destId="{205C938D-AB02-44F8-B871-C4635921C471}" srcOrd="0" destOrd="0" presId="urn:microsoft.com/office/officeart/2005/8/layout/process3"/>
    <dgm:cxn modelId="{39C100C7-CA6C-48FC-93E8-58990C460BD0}" type="presParOf" srcId="{BFEF9050-D039-41EA-B653-13AEFD31BF05}" destId="{9323CEA6-57A6-475C-809F-7FF242C1CA5E}" srcOrd="2" destOrd="0" presId="urn:microsoft.com/office/officeart/2005/8/layout/process3"/>
    <dgm:cxn modelId="{B635BBAC-8C57-43C7-8A38-EAE84A20F76D}" type="presParOf" srcId="{9323CEA6-57A6-475C-809F-7FF242C1CA5E}" destId="{DC02D68B-84D2-4FF0-A172-F5C593294CC2}" srcOrd="0" destOrd="0" presId="urn:microsoft.com/office/officeart/2005/8/layout/process3"/>
    <dgm:cxn modelId="{9B14EF73-E0BC-4B1C-8AAC-09000B06985E}" type="presParOf" srcId="{9323CEA6-57A6-475C-809F-7FF242C1CA5E}" destId="{65FD5659-4E46-4B8E-A319-018366A7B134}" srcOrd="1" destOrd="0" presId="urn:microsoft.com/office/officeart/2005/8/layout/process3"/>
    <dgm:cxn modelId="{82619101-F6ED-4121-9DB9-8970D2E99E2A}" type="presParOf" srcId="{9323CEA6-57A6-475C-809F-7FF242C1CA5E}" destId="{26F7A67D-5938-4B62-8931-DEBF7DE3C3A5}" srcOrd="2" destOrd="0" presId="urn:microsoft.com/office/officeart/2005/8/layout/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2FEDDC-BF35-4F49-B993-3B6843C55B61}" type="doc">
      <dgm:prSet loTypeId="urn:microsoft.com/office/officeart/2005/8/layout/lProcess2" loCatId="relationship" qsTypeId="urn:microsoft.com/office/officeart/2005/8/quickstyle/simple1" qsCatId="simple" csTypeId="urn:microsoft.com/office/officeart/2005/8/colors/accent1_1" csCatId="accent1" phldr="1"/>
      <dgm:spPr/>
      <dgm:t>
        <a:bodyPr/>
        <a:lstStyle/>
        <a:p>
          <a:endParaRPr lang="en-US"/>
        </a:p>
      </dgm:t>
    </dgm:pt>
    <dgm:pt modelId="{9589BE78-AA7D-46E6-A504-7E2F2D6A00D6}">
      <dgm:prSet phldrT="[Text]" custT="1"/>
      <dgm:spPr/>
      <dgm:t>
        <a:bodyPr/>
        <a:lstStyle/>
        <a:p>
          <a:r>
            <a:rPr lang="en-US" sz="2400" dirty="0" smtClean="0"/>
            <a:t>Africa</a:t>
          </a:r>
          <a:endParaRPr lang="en-US" sz="2400" dirty="0"/>
        </a:p>
      </dgm:t>
    </dgm:pt>
    <dgm:pt modelId="{2ACDB565-4324-453B-BFA2-0CF98C02647B}" type="parTrans" cxnId="{15CD01A4-019F-4229-B816-96B3361606BA}">
      <dgm:prSet/>
      <dgm:spPr/>
      <dgm:t>
        <a:bodyPr/>
        <a:lstStyle/>
        <a:p>
          <a:endParaRPr lang="en-US"/>
        </a:p>
      </dgm:t>
    </dgm:pt>
    <dgm:pt modelId="{3F9B4BD0-B02D-44EB-A3CC-A227DFF5AAD8}" type="sibTrans" cxnId="{15CD01A4-019F-4229-B816-96B3361606BA}">
      <dgm:prSet/>
      <dgm:spPr/>
      <dgm:t>
        <a:bodyPr/>
        <a:lstStyle/>
        <a:p>
          <a:endParaRPr lang="en-US"/>
        </a:p>
      </dgm:t>
    </dgm:pt>
    <dgm:pt modelId="{796A1B04-FA16-40D3-8BC9-764BA92C17F3}">
      <dgm:prSet phldrT="[Text]" custT="1"/>
      <dgm:spPr/>
      <dgm:t>
        <a:bodyPr/>
        <a:lstStyle/>
        <a:p>
          <a:r>
            <a:rPr lang="en-US" sz="1800" dirty="0" smtClean="0"/>
            <a:t>Cent. African Rep. </a:t>
          </a:r>
          <a:endParaRPr lang="en-US" sz="1800" dirty="0"/>
        </a:p>
      </dgm:t>
    </dgm:pt>
    <dgm:pt modelId="{76CFC944-D47F-42B7-BF6E-417095CEE5C7}" type="parTrans" cxnId="{2F6E389C-68BA-49DD-ABCB-9046E216EBC1}">
      <dgm:prSet/>
      <dgm:spPr/>
      <dgm:t>
        <a:bodyPr/>
        <a:lstStyle/>
        <a:p>
          <a:endParaRPr lang="en-US"/>
        </a:p>
      </dgm:t>
    </dgm:pt>
    <dgm:pt modelId="{EE814054-E122-4A8C-B860-D8689521EE87}" type="sibTrans" cxnId="{2F6E389C-68BA-49DD-ABCB-9046E216EBC1}">
      <dgm:prSet/>
      <dgm:spPr/>
      <dgm:t>
        <a:bodyPr/>
        <a:lstStyle/>
        <a:p>
          <a:endParaRPr lang="en-US"/>
        </a:p>
      </dgm:t>
    </dgm:pt>
    <dgm:pt modelId="{9F176B31-3429-461F-8D3F-7F6DAB33FDBC}">
      <dgm:prSet phldrT="[Text]" custT="1"/>
      <dgm:spPr/>
      <dgm:t>
        <a:bodyPr/>
        <a:lstStyle/>
        <a:p>
          <a:r>
            <a:rPr lang="en-US" sz="2400" dirty="0" smtClean="0"/>
            <a:t>Asia</a:t>
          </a:r>
          <a:endParaRPr lang="en-US" sz="2400" dirty="0"/>
        </a:p>
      </dgm:t>
    </dgm:pt>
    <dgm:pt modelId="{771A7ACF-D59B-4B56-A5B8-329A68D4257B}" type="parTrans" cxnId="{F485C7AE-848D-4BDB-A1AF-2543A985B8DF}">
      <dgm:prSet/>
      <dgm:spPr/>
      <dgm:t>
        <a:bodyPr/>
        <a:lstStyle/>
        <a:p>
          <a:endParaRPr lang="en-US"/>
        </a:p>
      </dgm:t>
    </dgm:pt>
    <dgm:pt modelId="{0071CEBD-C918-4549-9B93-A11F7531BF6C}" type="sibTrans" cxnId="{F485C7AE-848D-4BDB-A1AF-2543A985B8DF}">
      <dgm:prSet/>
      <dgm:spPr/>
      <dgm:t>
        <a:bodyPr/>
        <a:lstStyle/>
        <a:p>
          <a:endParaRPr lang="en-US"/>
        </a:p>
      </dgm:t>
    </dgm:pt>
    <dgm:pt modelId="{F0FA7396-ACF5-49A2-A4E6-75939FB77CE6}">
      <dgm:prSet phldrT="[Text]"/>
      <dgm:spPr/>
      <dgm:t>
        <a:bodyPr/>
        <a:lstStyle/>
        <a:p>
          <a:r>
            <a:rPr lang="en-US" noProof="0" dirty="0" smtClean="0"/>
            <a:t>Cambodia</a:t>
          </a:r>
          <a:endParaRPr lang="en-US" noProof="0" dirty="0"/>
        </a:p>
      </dgm:t>
    </dgm:pt>
    <dgm:pt modelId="{BFD8CDCC-B2A6-4ABC-BD6A-055D244F7269}" type="parTrans" cxnId="{AF68E9F5-F90B-419B-B553-8BA50AFB4728}">
      <dgm:prSet/>
      <dgm:spPr/>
      <dgm:t>
        <a:bodyPr/>
        <a:lstStyle/>
        <a:p>
          <a:endParaRPr lang="en-US"/>
        </a:p>
      </dgm:t>
    </dgm:pt>
    <dgm:pt modelId="{5FB30163-AFC9-497A-A4B5-6885199B4D7B}" type="sibTrans" cxnId="{AF68E9F5-F90B-419B-B553-8BA50AFB4728}">
      <dgm:prSet/>
      <dgm:spPr/>
      <dgm:t>
        <a:bodyPr/>
        <a:lstStyle/>
        <a:p>
          <a:endParaRPr lang="en-US"/>
        </a:p>
      </dgm:t>
    </dgm:pt>
    <dgm:pt modelId="{75F26931-0865-44F9-89DC-8CE5DD1721C3}">
      <dgm:prSet phldrT="[Text]" custT="1"/>
      <dgm:spPr/>
      <dgm:t>
        <a:bodyPr/>
        <a:lstStyle/>
        <a:p>
          <a:r>
            <a:rPr lang="en-US" sz="2400" dirty="0" smtClean="0"/>
            <a:t>Latin America &amp; Caribbean</a:t>
          </a:r>
          <a:endParaRPr lang="en-US" sz="2400" dirty="0"/>
        </a:p>
      </dgm:t>
    </dgm:pt>
    <dgm:pt modelId="{1EED1B49-349A-4B52-9E0E-74883B84E8D8}" type="parTrans" cxnId="{5CEFC5BD-C6BE-47D2-B902-81577DB39A33}">
      <dgm:prSet/>
      <dgm:spPr/>
      <dgm:t>
        <a:bodyPr/>
        <a:lstStyle/>
        <a:p>
          <a:endParaRPr lang="en-US"/>
        </a:p>
      </dgm:t>
    </dgm:pt>
    <dgm:pt modelId="{BC0BFA25-A4CF-4B7C-8AB3-EDF2331B86D7}" type="sibTrans" cxnId="{5CEFC5BD-C6BE-47D2-B902-81577DB39A33}">
      <dgm:prSet/>
      <dgm:spPr/>
      <dgm:t>
        <a:bodyPr/>
        <a:lstStyle/>
        <a:p>
          <a:endParaRPr lang="en-US"/>
        </a:p>
      </dgm:t>
    </dgm:pt>
    <dgm:pt modelId="{511DFED0-C9A4-455D-BD21-4E8E46CF686E}">
      <dgm:prSet phldrT="[Text]"/>
      <dgm:spPr/>
      <dgm:t>
        <a:bodyPr/>
        <a:lstStyle/>
        <a:p>
          <a:r>
            <a:rPr lang="es-ES" dirty="0" smtClean="0"/>
            <a:t>Argentina</a:t>
          </a:r>
          <a:endParaRPr lang="en-US" dirty="0"/>
        </a:p>
      </dgm:t>
    </dgm:pt>
    <dgm:pt modelId="{A3EA5A8A-6D2F-41D8-BB13-B87386E9E235}" type="parTrans" cxnId="{CD909104-5830-48BE-AC2D-4E30797024B2}">
      <dgm:prSet/>
      <dgm:spPr/>
      <dgm:t>
        <a:bodyPr/>
        <a:lstStyle/>
        <a:p>
          <a:endParaRPr lang="en-US"/>
        </a:p>
      </dgm:t>
    </dgm:pt>
    <dgm:pt modelId="{2CE5138B-23A9-4784-BED2-A4770E02DDA8}" type="sibTrans" cxnId="{CD909104-5830-48BE-AC2D-4E30797024B2}">
      <dgm:prSet/>
      <dgm:spPr/>
      <dgm:t>
        <a:bodyPr/>
        <a:lstStyle/>
        <a:p>
          <a:endParaRPr lang="en-US"/>
        </a:p>
      </dgm:t>
    </dgm:pt>
    <dgm:pt modelId="{FE16130E-3325-45BE-8E8C-E7B367ED180F}">
      <dgm:prSet custT="1"/>
      <dgm:spPr>
        <a:solidFill>
          <a:srgbClr val="FFFF00"/>
        </a:solidFill>
      </dgm:spPr>
      <dgm:t>
        <a:bodyPr/>
        <a:lstStyle/>
        <a:p>
          <a:r>
            <a:rPr lang="en-US" sz="1800" dirty="0" smtClean="0"/>
            <a:t>DR Congo</a:t>
          </a:r>
          <a:endParaRPr lang="en-US" sz="1800" dirty="0"/>
        </a:p>
      </dgm:t>
    </dgm:pt>
    <dgm:pt modelId="{DD3B8773-B81E-43D5-B95A-04CD9C6CB8E5}" type="parTrans" cxnId="{F44F7F90-F900-40F2-B1C8-FC280869CF7F}">
      <dgm:prSet/>
      <dgm:spPr/>
      <dgm:t>
        <a:bodyPr/>
        <a:lstStyle/>
        <a:p>
          <a:endParaRPr lang="en-US"/>
        </a:p>
      </dgm:t>
    </dgm:pt>
    <dgm:pt modelId="{262DDFB8-365F-43CC-9C40-5DA77E079C5F}" type="sibTrans" cxnId="{F44F7F90-F900-40F2-B1C8-FC280869CF7F}">
      <dgm:prSet/>
      <dgm:spPr/>
      <dgm:t>
        <a:bodyPr/>
        <a:lstStyle/>
        <a:p>
          <a:endParaRPr lang="en-US"/>
        </a:p>
      </dgm:t>
    </dgm:pt>
    <dgm:pt modelId="{A3832889-0630-450E-9E15-1E23DB5EAC4B}">
      <dgm:prSet custT="1"/>
      <dgm:spPr/>
      <dgm:t>
        <a:bodyPr/>
        <a:lstStyle/>
        <a:p>
          <a:r>
            <a:rPr lang="en-US" sz="1800" dirty="0" smtClean="0"/>
            <a:t>Ethiopia</a:t>
          </a:r>
          <a:endParaRPr lang="en-US" sz="1800" dirty="0"/>
        </a:p>
      </dgm:t>
    </dgm:pt>
    <dgm:pt modelId="{A80875E3-7478-4BAC-8398-C0B97C28693E}" type="parTrans" cxnId="{56C5D314-8F4F-4CC2-9B1E-99F1A5D5F43F}">
      <dgm:prSet/>
      <dgm:spPr/>
      <dgm:t>
        <a:bodyPr/>
        <a:lstStyle/>
        <a:p>
          <a:endParaRPr lang="en-US"/>
        </a:p>
      </dgm:t>
    </dgm:pt>
    <dgm:pt modelId="{FD258869-1AED-405E-B94C-CE74EA3797F4}" type="sibTrans" cxnId="{56C5D314-8F4F-4CC2-9B1E-99F1A5D5F43F}">
      <dgm:prSet/>
      <dgm:spPr/>
      <dgm:t>
        <a:bodyPr/>
        <a:lstStyle/>
        <a:p>
          <a:endParaRPr lang="en-US"/>
        </a:p>
      </dgm:t>
    </dgm:pt>
    <dgm:pt modelId="{E5E3E6D6-2386-486D-B9E4-803BC57FAB39}">
      <dgm:prSet custT="1"/>
      <dgm:spPr>
        <a:solidFill>
          <a:srgbClr val="FFFF00"/>
        </a:solidFill>
      </dgm:spPr>
      <dgm:t>
        <a:bodyPr/>
        <a:lstStyle/>
        <a:p>
          <a:r>
            <a:rPr lang="en-US" sz="1800" dirty="0" smtClean="0"/>
            <a:t>Ghana</a:t>
          </a:r>
          <a:endParaRPr lang="en-US" sz="1800" dirty="0"/>
        </a:p>
      </dgm:t>
    </dgm:pt>
    <dgm:pt modelId="{CFAA4451-78F7-46FD-9E31-926ADBAF1D1A}" type="parTrans" cxnId="{84D920A7-9E96-4AD3-A086-D2EAE05FEE40}">
      <dgm:prSet/>
      <dgm:spPr/>
      <dgm:t>
        <a:bodyPr/>
        <a:lstStyle/>
        <a:p>
          <a:endParaRPr lang="en-US"/>
        </a:p>
      </dgm:t>
    </dgm:pt>
    <dgm:pt modelId="{A9D00449-2122-4383-92E4-B3975DECF079}" type="sibTrans" cxnId="{84D920A7-9E96-4AD3-A086-D2EAE05FEE40}">
      <dgm:prSet/>
      <dgm:spPr/>
      <dgm:t>
        <a:bodyPr/>
        <a:lstStyle/>
        <a:p>
          <a:endParaRPr lang="en-US"/>
        </a:p>
      </dgm:t>
    </dgm:pt>
    <dgm:pt modelId="{49539135-655A-4F18-AEB3-A4C2CA396AB0}">
      <dgm:prSet custT="1"/>
      <dgm:spPr/>
      <dgm:t>
        <a:bodyPr/>
        <a:lstStyle/>
        <a:p>
          <a:r>
            <a:rPr lang="en-US" sz="1800" dirty="0" smtClean="0"/>
            <a:t>Kenya</a:t>
          </a:r>
          <a:endParaRPr lang="en-US" sz="1800" dirty="0"/>
        </a:p>
      </dgm:t>
    </dgm:pt>
    <dgm:pt modelId="{57AEC5FD-479A-4430-9448-63647DFC88FA}" type="parTrans" cxnId="{AFF09563-0893-4333-BD82-B08C2DB521BC}">
      <dgm:prSet/>
      <dgm:spPr/>
      <dgm:t>
        <a:bodyPr/>
        <a:lstStyle/>
        <a:p>
          <a:endParaRPr lang="en-US"/>
        </a:p>
      </dgm:t>
    </dgm:pt>
    <dgm:pt modelId="{3E43446B-8A9E-4872-9688-D5B793E0DFDA}" type="sibTrans" cxnId="{AFF09563-0893-4333-BD82-B08C2DB521BC}">
      <dgm:prSet/>
      <dgm:spPr/>
      <dgm:t>
        <a:bodyPr/>
        <a:lstStyle/>
        <a:p>
          <a:endParaRPr lang="en-US"/>
        </a:p>
      </dgm:t>
    </dgm:pt>
    <dgm:pt modelId="{6057CF27-61F7-49CF-9C3F-B97B13E8920F}">
      <dgm:prSet custT="1"/>
      <dgm:spPr>
        <a:solidFill>
          <a:srgbClr val="FFFF00"/>
        </a:solidFill>
      </dgm:spPr>
      <dgm:t>
        <a:bodyPr/>
        <a:lstStyle/>
        <a:p>
          <a:r>
            <a:rPr lang="en-US" sz="1800" dirty="0" smtClean="0"/>
            <a:t>Liberia</a:t>
          </a:r>
          <a:endParaRPr lang="en-US" sz="1800" dirty="0"/>
        </a:p>
      </dgm:t>
    </dgm:pt>
    <dgm:pt modelId="{073526A4-102E-49F9-ABB1-1F2EE0E79A65}" type="parTrans" cxnId="{FB9F3F4C-72B2-4E62-AEB0-6BC414A4C02F}">
      <dgm:prSet/>
      <dgm:spPr/>
      <dgm:t>
        <a:bodyPr/>
        <a:lstStyle/>
        <a:p>
          <a:endParaRPr lang="en-US"/>
        </a:p>
      </dgm:t>
    </dgm:pt>
    <dgm:pt modelId="{3397864A-FA42-4164-9992-B375ABF4D294}" type="sibTrans" cxnId="{FB9F3F4C-72B2-4E62-AEB0-6BC414A4C02F}">
      <dgm:prSet/>
      <dgm:spPr/>
      <dgm:t>
        <a:bodyPr/>
        <a:lstStyle/>
        <a:p>
          <a:endParaRPr lang="en-US"/>
        </a:p>
      </dgm:t>
    </dgm:pt>
    <dgm:pt modelId="{D5C9905A-8D73-4915-8081-F7896891AC9F}">
      <dgm:prSet custT="1"/>
      <dgm:spPr/>
      <dgm:t>
        <a:bodyPr/>
        <a:lstStyle/>
        <a:p>
          <a:r>
            <a:rPr lang="en-US" sz="1800" dirty="0" smtClean="0"/>
            <a:t>Mozambique</a:t>
          </a:r>
          <a:endParaRPr lang="en-US" sz="1600" dirty="0"/>
        </a:p>
      </dgm:t>
    </dgm:pt>
    <dgm:pt modelId="{FBAC33ED-6CBA-43DA-BF4C-C8079F0C642B}" type="parTrans" cxnId="{EABF0F39-A972-4EB1-B0C2-A9F08FB98C46}">
      <dgm:prSet/>
      <dgm:spPr/>
      <dgm:t>
        <a:bodyPr/>
        <a:lstStyle/>
        <a:p>
          <a:endParaRPr lang="en-US"/>
        </a:p>
      </dgm:t>
    </dgm:pt>
    <dgm:pt modelId="{52923DD4-D33C-401D-8955-DC415960BDCF}" type="sibTrans" cxnId="{EABF0F39-A972-4EB1-B0C2-A9F08FB98C46}">
      <dgm:prSet/>
      <dgm:spPr/>
      <dgm:t>
        <a:bodyPr/>
        <a:lstStyle/>
        <a:p>
          <a:endParaRPr lang="en-US"/>
        </a:p>
      </dgm:t>
    </dgm:pt>
    <dgm:pt modelId="{DC5997A2-E3EC-46EB-A6EB-7F3F6E0CB17C}">
      <dgm:prSet custT="1"/>
      <dgm:spPr>
        <a:solidFill>
          <a:srgbClr val="FFFF00"/>
        </a:solidFill>
      </dgm:spPr>
      <dgm:t>
        <a:bodyPr/>
        <a:lstStyle/>
        <a:p>
          <a:r>
            <a:rPr lang="en-US" sz="1800" dirty="0" smtClean="0"/>
            <a:t>Republic of Congo</a:t>
          </a:r>
          <a:endParaRPr lang="en-US" sz="1800" dirty="0"/>
        </a:p>
      </dgm:t>
    </dgm:pt>
    <dgm:pt modelId="{242A99A7-ED36-4CE1-9E4E-1E575BCC6902}" type="parTrans" cxnId="{FCC87A2C-BD61-4C34-B2C2-2F0EF0B79874}">
      <dgm:prSet/>
      <dgm:spPr/>
      <dgm:t>
        <a:bodyPr/>
        <a:lstStyle/>
        <a:p>
          <a:endParaRPr lang="en-US"/>
        </a:p>
      </dgm:t>
    </dgm:pt>
    <dgm:pt modelId="{B6FE58AC-3A16-49B1-A6D1-079550807285}" type="sibTrans" cxnId="{FCC87A2C-BD61-4C34-B2C2-2F0EF0B79874}">
      <dgm:prSet/>
      <dgm:spPr/>
      <dgm:t>
        <a:bodyPr/>
        <a:lstStyle/>
        <a:p>
          <a:endParaRPr lang="en-US"/>
        </a:p>
      </dgm:t>
    </dgm:pt>
    <dgm:pt modelId="{B8295182-C2EC-4359-AFC5-FAD04E138A7B}">
      <dgm:prSet custT="1"/>
      <dgm:spPr/>
      <dgm:t>
        <a:bodyPr/>
        <a:lstStyle/>
        <a:p>
          <a:r>
            <a:rPr lang="en-US" sz="1800" dirty="0" smtClean="0"/>
            <a:t>Tanzania*</a:t>
          </a:r>
          <a:endParaRPr lang="en-US" sz="1800" dirty="0"/>
        </a:p>
      </dgm:t>
    </dgm:pt>
    <dgm:pt modelId="{8997B829-A62B-45BD-8717-7C7739FA8D72}" type="parTrans" cxnId="{F3E807FB-5957-4AC0-B05C-B7A68E190920}">
      <dgm:prSet/>
      <dgm:spPr/>
      <dgm:t>
        <a:bodyPr/>
        <a:lstStyle/>
        <a:p>
          <a:endParaRPr lang="en-US"/>
        </a:p>
      </dgm:t>
    </dgm:pt>
    <dgm:pt modelId="{5BF7B2F5-1269-46F5-B7A0-121B65071D38}" type="sibTrans" cxnId="{F3E807FB-5957-4AC0-B05C-B7A68E190920}">
      <dgm:prSet/>
      <dgm:spPr/>
      <dgm:t>
        <a:bodyPr/>
        <a:lstStyle/>
        <a:p>
          <a:endParaRPr lang="en-US"/>
        </a:p>
      </dgm:t>
    </dgm:pt>
    <dgm:pt modelId="{BF80CD66-8C09-4C10-916D-13D178D16246}">
      <dgm:prSet custT="1"/>
      <dgm:spPr/>
      <dgm:t>
        <a:bodyPr/>
        <a:lstStyle/>
        <a:p>
          <a:r>
            <a:rPr lang="en-US" sz="1800" dirty="0" smtClean="0"/>
            <a:t>Uganda</a:t>
          </a:r>
          <a:endParaRPr lang="en-US" sz="1800" dirty="0"/>
        </a:p>
      </dgm:t>
    </dgm:pt>
    <dgm:pt modelId="{FE2F9657-6FE4-4667-9358-165451457B8D}" type="parTrans" cxnId="{D9837159-40B7-47C5-9C58-2A3628E3FBF9}">
      <dgm:prSet/>
      <dgm:spPr/>
      <dgm:t>
        <a:bodyPr/>
        <a:lstStyle/>
        <a:p>
          <a:endParaRPr lang="en-US"/>
        </a:p>
      </dgm:t>
    </dgm:pt>
    <dgm:pt modelId="{44FDA59A-EA83-4AFD-ADA2-D3A7CED1272E}" type="sibTrans" cxnId="{D9837159-40B7-47C5-9C58-2A3628E3FBF9}">
      <dgm:prSet/>
      <dgm:spPr/>
      <dgm:t>
        <a:bodyPr/>
        <a:lstStyle/>
        <a:p>
          <a:endParaRPr lang="en-US"/>
        </a:p>
      </dgm:t>
    </dgm:pt>
    <dgm:pt modelId="{0B35D007-B519-420F-ABCD-EF0A0E9C06B0}">
      <dgm:prSet/>
      <dgm:spPr/>
      <dgm:t>
        <a:bodyPr/>
        <a:lstStyle/>
        <a:p>
          <a:r>
            <a:rPr lang="es-ES" dirty="0" smtClean="0"/>
            <a:t>Colombia </a:t>
          </a:r>
          <a:endParaRPr lang="en-US" dirty="0"/>
        </a:p>
      </dgm:t>
    </dgm:pt>
    <dgm:pt modelId="{8EC6C836-1034-4646-AE49-D6766EFD46E5}" type="parTrans" cxnId="{A5FCDF8D-9166-4E16-8B3E-0A2F5E8D0D11}">
      <dgm:prSet/>
      <dgm:spPr/>
      <dgm:t>
        <a:bodyPr/>
        <a:lstStyle/>
        <a:p>
          <a:endParaRPr lang="en-US"/>
        </a:p>
      </dgm:t>
    </dgm:pt>
    <dgm:pt modelId="{92FC0E83-CBC0-47D8-812C-6E2BC67B7162}" type="sibTrans" cxnId="{A5FCDF8D-9166-4E16-8B3E-0A2F5E8D0D11}">
      <dgm:prSet/>
      <dgm:spPr/>
      <dgm:t>
        <a:bodyPr/>
        <a:lstStyle/>
        <a:p>
          <a:endParaRPr lang="en-US"/>
        </a:p>
      </dgm:t>
    </dgm:pt>
    <dgm:pt modelId="{6837DA96-9F64-45B8-947D-D85DF2B9CAA6}">
      <dgm:prSet/>
      <dgm:spPr>
        <a:solidFill>
          <a:srgbClr val="FFFF00"/>
        </a:solidFill>
      </dgm:spPr>
      <dgm:t>
        <a:bodyPr/>
        <a:lstStyle/>
        <a:p>
          <a:r>
            <a:rPr lang="es-ES" dirty="0" smtClean="0"/>
            <a:t>Costa Rica</a:t>
          </a:r>
          <a:endParaRPr lang="en-US" dirty="0"/>
        </a:p>
      </dgm:t>
    </dgm:pt>
    <dgm:pt modelId="{377311BA-EB0D-4A23-A416-3925E0E8667F}" type="parTrans" cxnId="{C6E6CD62-52F0-45EA-B859-FE87E664B6BA}">
      <dgm:prSet/>
      <dgm:spPr/>
      <dgm:t>
        <a:bodyPr/>
        <a:lstStyle/>
        <a:p>
          <a:endParaRPr lang="en-US"/>
        </a:p>
      </dgm:t>
    </dgm:pt>
    <dgm:pt modelId="{B97FF736-A377-4D96-8A79-9EEB8C136935}" type="sibTrans" cxnId="{C6E6CD62-52F0-45EA-B859-FE87E664B6BA}">
      <dgm:prSet/>
      <dgm:spPr/>
      <dgm:t>
        <a:bodyPr/>
        <a:lstStyle/>
        <a:p>
          <a:endParaRPr lang="en-US"/>
        </a:p>
      </dgm:t>
    </dgm:pt>
    <dgm:pt modelId="{497F6A13-15AF-4BAE-A927-E91A87138778}">
      <dgm:prSet/>
      <dgm:spPr/>
      <dgm:t>
        <a:bodyPr/>
        <a:lstStyle/>
        <a:p>
          <a:r>
            <a:rPr lang="es-ES" dirty="0" smtClean="0"/>
            <a:t>Guatemala</a:t>
          </a:r>
          <a:endParaRPr lang="en-US" dirty="0"/>
        </a:p>
      </dgm:t>
    </dgm:pt>
    <dgm:pt modelId="{15F66C3C-C6C3-4F86-AF6A-E3331B77AE31}" type="parTrans" cxnId="{9D32A583-3826-4712-AAB2-4515B98DABF6}">
      <dgm:prSet/>
      <dgm:spPr/>
      <dgm:t>
        <a:bodyPr/>
        <a:lstStyle/>
        <a:p>
          <a:endParaRPr lang="en-US"/>
        </a:p>
      </dgm:t>
    </dgm:pt>
    <dgm:pt modelId="{3BC9E3CD-499C-4CB3-BABC-AFCA57068F9D}" type="sibTrans" cxnId="{9D32A583-3826-4712-AAB2-4515B98DABF6}">
      <dgm:prSet/>
      <dgm:spPr/>
      <dgm:t>
        <a:bodyPr/>
        <a:lstStyle/>
        <a:p>
          <a:endParaRPr lang="en-US"/>
        </a:p>
      </dgm:t>
    </dgm:pt>
    <dgm:pt modelId="{907E536A-D0AE-4E9E-82DE-2C5ADA103F4F}">
      <dgm:prSet/>
      <dgm:spPr/>
      <dgm:t>
        <a:bodyPr/>
        <a:lstStyle/>
        <a:p>
          <a:r>
            <a:rPr lang="es-ES" dirty="0" smtClean="0"/>
            <a:t>Guyana</a:t>
          </a:r>
          <a:endParaRPr lang="en-US" dirty="0"/>
        </a:p>
      </dgm:t>
    </dgm:pt>
    <dgm:pt modelId="{9D055145-D9AB-4D8E-9F98-2ED33AE13620}" type="parTrans" cxnId="{4B0FEC7C-08F7-4417-A9AF-43720FCFAAC0}">
      <dgm:prSet/>
      <dgm:spPr/>
      <dgm:t>
        <a:bodyPr/>
        <a:lstStyle/>
        <a:p>
          <a:endParaRPr lang="en-US"/>
        </a:p>
      </dgm:t>
    </dgm:pt>
    <dgm:pt modelId="{9F135BFF-0A3E-4BA2-9726-4823B2B6253D}" type="sibTrans" cxnId="{4B0FEC7C-08F7-4417-A9AF-43720FCFAAC0}">
      <dgm:prSet/>
      <dgm:spPr/>
      <dgm:t>
        <a:bodyPr/>
        <a:lstStyle/>
        <a:p>
          <a:endParaRPr lang="en-US"/>
        </a:p>
      </dgm:t>
    </dgm:pt>
    <dgm:pt modelId="{0A8F6D28-CBC1-4218-8F0E-B171C8FCC095}">
      <dgm:prSet/>
      <dgm:spPr/>
      <dgm:t>
        <a:bodyPr/>
        <a:lstStyle/>
        <a:p>
          <a:r>
            <a:rPr lang="en-US" noProof="0" dirty="0" smtClean="0"/>
            <a:t>Mexico</a:t>
          </a:r>
          <a:endParaRPr lang="en-US" noProof="0" dirty="0"/>
        </a:p>
      </dgm:t>
    </dgm:pt>
    <dgm:pt modelId="{440051D7-52CD-4660-93F3-F2C3F8A80F3F}" type="parTrans" cxnId="{9AF1DC53-6506-4AF0-B1D5-601010D1E4CB}">
      <dgm:prSet/>
      <dgm:spPr/>
      <dgm:t>
        <a:bodyPr/>
        <a:lstStyle/>
        <a:p>
          <a:endParaRPr lang="en-US"/>
        </a:p>
      </dgm:t>
    </dgm:pt>
    <dgm:pt modelId="{8EB153E8-059B-4AFD-859F-C01DAFB9099C}" type="sibTrans" cxnId="{9AF1DC53-6506-4AF0-B1D5-601010D1E4CB}">
      <dgm:prSet/>
      <dgm:spPr/>
      <dgm:t>
        <a:bodyPr/>
        <a:lstStyle/>
        <a:p>
          <a:endParaRPr lang="en-US"/>
        </a:p>
      </dgm:t>
    </dgm:pt>
    <dgm:pt modelId="{A03005BA-33AA-46F7-92A4-4C6147155F64}">
      <dgm:prSet/>
      <dgm:spPr/>
      <dgm:t>
        <a:bodyPr/>
        <a:lstStyle/>
        <a:p>
          <a:r>
            <a:rPr lang="en-US" noProof="0" smtClean="0"/>
            <a:t>Panama</a:t>
          </a:r>
          <a:endParaRPr lang="en-US" noProof="0"/>
        </a:p>
      </dgm:t>
    </dgm:pt>
    <dgm:pt modelId="{02F35EF8-19E2-429E-A446-E399DFEED2AA}" type="parTrans" cxnId="{6D5AF300-FF05-4D43-B949-783516B6C42C}">
      <dgm:prSet/>
      <dgm:spPr/>
      <dgm:t>
        <a:bodyPr/>
        <a:lstStyle/>
        <a:p>
          <a:endParaRPr lang="en-US"/>
        </a:p>
      </dgm:t>
    </dgm:pt>
    <dgm:pt modelId="{E63AF21A-3034-4730-BFC8-E10AF427C4A0}" type="sibTrans" cxnId="{6D5AF300-FF05-4D43-B949-783516B6C42C}">
      <dgm:prSet/>
      <dgm:spPr/>
      <dgm:t>
        <a:bodyPr/>
        <a:lstStyle/>
        <a:p>
          <a:endParaRPr lang="en-US"/>
        </a:p>
      </dgm:t>
    </dgm:pt>
    <dgm:pt modelId="{C20C5582-DEC4-4C74-8983-6571C92E24B5}">
      <dgm:prSet/>
      <dgm:spPr/>
      <dgm:t>
        <a:bodyPr/>
        <a:lstStyle/>
        <a:p>
          <a:r>
            <a:rPr lang="en-US" noProof="0" smtClean="0"/>
            <a:t>Peru </a:t>
          </a:r>
          <a:endParaRPr lang="en-US" noProof="0"/>
        </a:p>
      </dgm:t>
    </dgm:pt>
    <dgm:pt modelId="{87EECD66-C519-4F2A-859F-1D6488900CBE}" type="parTrans" cxnId="{FD670EAC-DBB0-4A60-987E-1E6F65E78FDD}">
      <dgm:prSet/>
      <dgm:spPr/>
      <dgm:t>
        <a:bodyPr/>
        <a:lstStyle/>
        <a:p>
          <a:endParaRPr lang="en-US"/>
        </a:p>
      </dgm:t>
    </dgm:pt>
    <dgm:pt modelId="{7F564363-F6D5-45E7-857B-97A05E2C1521}" type="sibTrans" cxnId="{FD670EAC-DBB0-4A60-987E-1E6F65E78FDD}">
      <dgm:prSet/>
      <dgm:spPr/>
      <dgm:t>
        <a:bodyPr/>
        <a:lstStyle/>
        <a:p>
          <a:endParaRPr lang="en-US"/>
        </a:p>
      </dgm:t>
    </dgm:pt>
    <dgm:pt modelId="{CB71C6B1-0203-4799-9A2E-3999DB4F8909}">
      <dgm:prSet/>
      <dgm:spPr>
        <a:solidFill>
          <a:srgbClr val="FFFF00"/>
        </a:solidFill>
      </dgm:spPr>
      <dgm:t>
        <a:bodyPr/>
        <a:lstStyle/>
        <a:p>
          <a:r>
            <a:rPr lang="es-ES" dirty="0" smtClean="0"/>
            <a:t>Indonesia</a:t>
          </a:r>
          <a:endParaRPr lang="en-US" dirty="0"/>
        </a:p>
      </dgm:t>
    </dgm:pt>
    <dgm:pt modelId="{67314268-2942-4C81-8392-1C63CC5BAAEF}" type="parTrans" cxnId="{92C2E615-29C3-4C0C-8AD9-8FC242BC8AA9}">
      <dgm:prSet/>
      <dgm:spPr/>
      <dgm:t>
        <a:bodyPr/>
        <a:lstStyle/>
        <a:p>
          <a:endParaRPr lang="en-US"/>
        </a:p>
      </dgm:t>
    </dgm:pt>
    <dgm:pt modelId="{07D31D61-27E4-4148-A778-2F15C1DD62B1}" type="sibTrans" cxnId="{92C2E615-29C3-4C0C-8AD9-8FC242BC8AA9}">
      <dgm:prSet/>
      <dgm:spPr/>
      <dgm:t>
        <a:bodyPr/>
        <a:lstStyle/>
        <a:p>
          <a:endParaRPr lang="en-US"/>
        </a:p>
      </dgm:t>
    </dgm:pt>
    <dgm:pt modelId="{439BB325-1E5E-4C8D-9473-7EC59F462330}">
      <dgm:prSet/>
      <dgm:spPr/>
      <dgm:t>
        <a:bodyPr/>
        <a:lstStyle/>
        <a:p>
          <a:r>
            <a:rPr lang="es-ES" dirty="0" smtClean="0"/>
            <a:t>Lao PDR</a:t>
          </a:r>
          <a:endParaRPr lang="en-US" dirty="0"/>
        </a:p>
      </dgm:t>
    </dgm:pt>
    <dgm:pt modelId="{5E8800F7-A904-4451-903F-04A53C9C8594}" type="parTrans" cxnId="{71D638AD-0F02-46DC-88C0-F946CEA734BB}">
      <dgm:prSet/>
      <dgm:spPr/>
      <dgm:t>
        <a:bodyPr/>
        <a:lstStyle/>
        <a:p>
          <a:endParaRPr lang="en-US"/>
        </a:p>
      </dgm:t>
    </dgm:pt>
    <dgm:pt modelId="{F7DB4926-ACF4-4A4B-B0B9-77A110EC04F5}" type="sibTrans" cxnId="{71D638AD-0F02-46DC-88C0-F946CEA734BB}">
      <dgm:prSet/>
      <dgm:spPr/>
      <dgm:t>
        <a:bodyPr/>
        <a:lstStyle/>
        <a:p>
          <a:endParaRPr lang="en-US"/>
        </a:p>
      </dgm:t>
    </dgm:pt>
    <dgm:pt modelId="{E816D803-C83B-4789-A153-09F539A4753A}">
      <dgm:prSet/>
      <dgm:spPr>
        <a:solidFill>
          <a:srgbClr val="FFFF00"/>
        </a:solidFill>
      </dgm:spPr>
      <dgm:t>
        <a:bodyPr/>
        <a:lstStyle/>
        <a:p>
          <a:r>
            <a:rPr lang="es-ES" dirty="0" smtClean="0"/>
            <a:t>Nepal</a:t>
          </a:r>
          <a:endParaRPr lang="en-US" dirty="0"/>
        </a:p>
      </dgm:t>
    </dgm:pt>
    <dgm:pt modelId="{62D52CE6-A88B-4CF5-B59D-413C786C60D2}" type="parTrans" cxnId="{5E267B64-9432-4322-B155-E11F213AF9EE}">
      <dgm:prSet/>
      <dgm:spPr/>
      <dgm:t>
        <a:bodyPr/>
        <a:lstStyle/>
        <a:p>
          <a:endParaRPr lang="en-US"/>
        </a:p>
      </dgm:t>
    </dgm:pt>
    <dgm:pt modelId="{9771CE0E-5D1B-4ACC-8636-1780F85830AC}" type="sibTrans" cxnId="{5E267B64-9432-4322-B155-E11F213AF9EE}">
      <dgm:prSet/>
      <dgm:spPr/>
      <dgm:t>
        <a:bodyPr/>
        <a:lstStyle/>
        <a:p>
          <a:endParaRPr lang="en-US"/>
        </a:p>
      </dgm:t>
    </dgm:pt>
    <dgm:pt modelId="{6F1DAA44-C308-44AA-8ED7-781A482C6A93}">
      <dgm:prSet/>
      <dgm:spPr/>
      <dgm:t>
        <a:bodyPr/>
        <a:lstStyle/>
        <a:p>
          <a:r>
            <a:rPr lang="en-US" dirty="0" smtClean="0"/>
            <a:t>Vietnam </a:t>
          </a:r>
          <a:endParaRPr lang="en-US" dirty="0"/>
        </a:p>
      </dgm:t>
    </dgm:pt>
    <dgm:pt modelId="{CAC57E60-83CF-4BD8-B327-F945D7BF8B76}" type="parTrans" cxnId="{61FE651E-2CC1-4462-8261-EF1E114CC963}">
      <dgm:prSet/>
      <dgm:spPr/>
      <dgm:t>
        <a:bodyPr/>
        <a:lstStyle/>
        <a:p>
          <a:endParaRPr lang="en-US"/>
        </a:p>
      </dgm:t>
    </dgm:pt>
    <dgm:pt modelId="{77922C03-11E0-4585-8D7C-A34666BE0402}" type="sibTrans" cxnId="{61FE651E-2CC1-4462-8261-EF1E114CC963}">
      <dgm:prSet/>
      <dgm:spPr/>
      <dgm:t>
        <a:bodyPr/>
        <a:lstStyle/>
        <a:p>
          <a:endParaRPr lang="en-US"/>
        </a:p>
      </dgm:t>
    </dgm:pt>
    <dgm:pt modelId="{A3BECA50-80AC-4FB8-A563-36EEAF0EC6A3}">
      <dgm:prSet/>
      <dgm:spPr/>
      <dgm:t>
        <a:bodyPr/>
        <a:lstStyle/>
        <a:p>
          <a:r>
            <a:rPr lang="en-US" dirty="0" smtClean="0"/>
            <a:t>Nicaragua</a:t>
          </a:r>
          <a:endParaRPr lang="en-US" dirty="0"/>
        </a:p>
      </dgm:t>
    </dgm:pt>
    <dgm:pt modelId="{768FEEA7-1294-4DF0-9A73-040277A38ED6}" type="parTrans" cxnId="{809FD782-E0E4-478D-94B7-8054A3EE86BA}">
      <dgm:prSet/>
      <dgm:spPr/>
      <dgm:t>
        <a:bodyPr/>
        <a:lstStyle/>
        <a:p>
          <a:endParaRPr lang="en-US"/>
        </a:p>
      </dgm:t>
    </dgm:pt>
    <dgm:pt modelId="{014FA546-D945-4209-A5D5-DD6B9EB4F598}" type="sibTrans" cxnId="{809FD782-E0E4-478D-94B7-8054A3EE86BA}">
      <dgm:prSet/>
      <dgm:spPr/>
      <dgm:t>
        <a:bodyPr/>
        <a:lstStyle/>
        <a:p>
          <a:endParaRPr lang="en-US"/>
        </a:p>
      </dgm:t>
    </dgm:pt>
    <dgm:pt modelId="{A72036BE-EACD-40C5-93BE-7AAB75E4A89C}" type="pres">
      <dgm:prSet presAssocID="{A72FEDDC-BF35-4F49-B993-3B6843C55B61}" presName="theList" presStyleCnt="0">
        <dgm:presLayoutVars>
          <dgm:dir/>
          <dgm:animLvl val="lvl"/>
          <dgm:resizeHandles val="exact"/>
        </dgm:presLayoutVars>
      </dgm:prSet>
      <dgm:spPr/>
      <dgm:t>
        <a:bodyPr/>
        <a:lstStyle/>
        <a:p>
          <a:endParaRPr lang="en-US"/>
        </a:p>
      </dgm:t>
    </dgm:pt>
    <dgm:pt modelId="{AB41EEB0-F309-46DB-9E12-AC7B38371CCA}" type="pres">
      <dgm:prSet presAssocID="{9589BE78-AA7D-46E6-A504-7E2F2D6A00D6}" presName="compNode" presStyleCnt="0"/>
      <dgm:spPr/>
    </dgm:pt>
    <dgm:pt modelId="{327BAF69-2068-48BA-8AF0-7462FBCDF560}" type="pres">
      <dgm:prSet presAssocID="{9589BE78-AA7D-46E6-A504-7E2F2D6A00D6}" presName="aNode" presStyleLbl="bgShp" presStyleIdx="0" presStyleCnt="3"/>
      <dgm:spPr/>
      <dgm:t>
        <a:bodyPr/>
        <a:lstStyle/>
        <a:p>
          <a:endParaRPr lang="en-US"/>
        </a:p>
      </dgm:t>
    </dgm:pt>
    <dgm:pt modelId="{EFFD316F-CAC7-4EBC-A3DD-52A8EB65DACE}" type="pres">
      <dgm:prSet presAssocID="{9589BE78-AA7D-46E6-A504-7E2F2D6A00D6}" presName="textNode" presStyleLbl="bgShp" presStyleIdx="0" presStyleCnt="3"/>
      <dgm:spPr/>
      <dgm:t>
        <a:bodyPr/>
        <a:lstStyle/>
        <a:p>
          <a:endParaRPr lang="en-US"/>
        </a:p>
      </dgm:t>
    </dgm:pt>
    <dgm:pt modelId="{9DAB343E-AEFA-4F2E-9783-B4ECFF24B67A}" type="pres">
      <dgm:prSet presAssocID="{9589BE78-AA7D-46E6-A504-7E2F2D6A00D6}" presName="compChildNode" presStyleCnt="0"/>
      <dgm:spPr/>
    </dgm:pt>
    <dgm:pt modelId="{5F7C5BB8-1816-41FC-80FF-43F05D8B9977}" type="pres">
      <dgm:prSet presAssocID="{9589BE78-AA7D-46E6-A504-7E2F2D6A00D6}" presName="theInnerList" presStyleCnt="0"/>
      <dgm:spPr/>
    </dgm:pt>
    <dgm:pt modelId="{6D4BC4CC-A418-42C8-B860-334956F40757}" type="pres">
      <dgm:prSet presAssocID="{796A1B04-FA16-40D3-8BC9-764BA92C17F3}" presName="childNode" presStyleLbl="node1" presStyleIdx="0" presStyleCnt="24" custLinFactY="-82282" custLinFactNeighborY="-100000">
        <dgm:presLayoutVars>
          <dgm:bulletEnabled val="1"/>
        </dgm:presLayoutVars>
      </dgm:prSet>
      <dgm:spPr/>
      <dgm:t>
        <a:bodyPr/>
        <a:lstStyle/>
        <a:p>
          <a:endParaRPr lang="en-US"/>
        </a:p>
      </dgm:t>
    </dgm:pt>
    <dgm:pt modelId="{965505F7-8041-40D6-B867-4BFF4262CE0C}" type="pres">
      <dgm:prSet presAssocID="{796A1B04-FA16-40D3-8BC9-764BA92C17F3}" presName="aSpace2" presStyleCnt="0"/>
      <dgm:spPr/>
    </dgm:pt>
    <dgm:pt modelId="{FD0F8092-9F7D-4D4F-B9FD-346B28F42161}" type="pres">
      <dgm:prSet presAssocID="{FE16130E-3325-45BE-8E8C-E7B367ED180F}" presName="childNode" presStyleLbl="node1" presStyleIdx="1" presStyleCnt="24" custLinFactY="-69843" custLinFactNeighborY="-100000">
        <dgm:presLayoutVars>
          <dgm:bulletEnabled val="1"/>
        </dgm:presLayoutVars>
      </dgm:prSet>
      <dgm:spPr/>
      <dgm:t>
        <a:bodyPr/>
        <a:lstStyle/>
        <a:p>
          <a:endParaRPr lang="en-US"/>
        </a:p>
      </dgm:t>
    </dgm:pt>
    <dgm:pt modelId="{2288F353-CAD3-4227-85FF-D8C4DC6D2457}" type="pres">
      <dgm:prSet presAssocID="{FE16130E-3325-45BE-8E8C-E7B367ED180F}" presName="aSpace2" presStyleCnt="0"/>
      <dgm:spPr/>
    </dgm:pt>
    <dgm:pt modelId="{D5C73E71-307C-4000-BE56-C13A16637F82}" type="pres">
      <dgm:prSet presAssocID="{A3832889-0630-450E-9E15-1E23DB5EAC4B}" presName="childNode" presStyleLbl="node1" presStyleIdx="2" presStyleCnt="24" custLinFactY="-57158" custLinFactNeighborY="-100000">
        <dgm:presLayoutVars>
          <dgm:bulletEnabled val="1"/>
        </dgm:presLayoutVars>
      </dgm:prSet>
      <dgm:spPr/>
      <dgm:t>
        <a:bodyPr/>
        <a:lstStyle/>
        <a:p>
          <a:endParaRPr lang="en-US"/>
        </a:p>
      </dgm:t>
    </dgm:pt>
    <dgm:pt modelId="{D647EAA3-3A61-4EF3-AB27-033F1B3276A6}" type="pres">
      <dgm:prSet presAssocID="{A3832889-0630-450E-9E15-1E23DB5EAC4B}" presName="aSpace2" presStyleCnt="0"/>
      <dgm:spPr/>
    </dgm:pt>
    <dgm:pt modelId="{4AD7631E-59C8-444B-8033-543D095B45FB}" type="pres">
      <dgm:prSet presAssocID="{E5E3E6D6-2386-486D-B9E4-803BC57FAB39}" presName="childNode" presStyleLbl="node1" presStyleIdx="3" presStyleCnt="24" custLinFactY="-44086" custLinFactNeighborY="-100000">
        <dgm:presLayoutVars>
          <dgm:bulletEnabled val="1"/>
        </dgm:presLayoutVars>
      </dgm:prSet>
      <dgm:spPr/>
      <dgm:t>
        <a:bodyPr/>
        <a:lstStyle/>
        <a:p>
          <a:endParaRPr lang="en-US"/>
        </a:p>
      </dgm:t>
    </dgm:pt>
    <dgm:pt modelId="{59D4C3E4-4239-48B9-AD2B-BDC2A35CB935}" type="pres">
      <dgm:prSet presAssocID="{E5E3E6D6-2386-486D-B9E4-803BC57FAB39}" presName="aSpace2" presStyleCnt="0"/>
      <dgm:spPr/>
    </dgm:pt>
    <dgm:pt modelId="{F18B96B4-B35A-420C-A15F-2D7F217BB16F}" type="pres">
      <dgm:prSet presAssocID="{49539135-655A-4F18-AEB3-A4C2CA396AB0}" presName="childNode" presStyleLbl="node1" presStyleIdx="4" presStyleCnt="24" custLinFactY="-31819" custLinFactNeighborY="-100000">
        <dgm:presLayoutVars>
          <dgm:bulletEnabled val="1"/>
        </dgm:presLayoutVars>
      </dgm:prSet>
      <dgm:spPr/>
      <dgm:t>
        <a:bodyPr/>
        <a:lstStyle/>
        <a:p>
          <a:endParaRPr lang="en-US"/>
        </a:p>
      </dgm:t>
    </dgm:pt>
    <dgm:pt modelId="{7A7E7D0F-0E1B-4B23-947F-A24D865010E9}" type="pres">
      <dgm:prSet presAssocID="{49539135-655A-4F18-AEB3-A4C2CA396AB0}" presName="aSpace2" presStyleCnt="0"/>
      <dgm:spPr/>
    </dgm:pt>
    <dgm:pt modelId="{73BEDAB8-5DC0-4DFE-8EEA-ACE09E3F743E}" type="pres">
      <dgm:prSet presAssocID="{6057CF27-61F7-49CF-9C3F-B97B13E8920F}" presName="childNode" presStyleLbl="node1" presStyleIdx="5" presStyleCnt="24" custLinFactY="-18748" custLinFactNeighborY="-100000">
        <dgm:presLayoutVars>
          <dgm:bulletEnabled val="1"/>
        </dgm:presLayoutVars>
      </dgm:prSet>
      <dgm:spPr/>
      <dgm:t>
        <a:bodyPr/>
        <a:lstStyle/>
        <a:p>
          <a:endParaRPr lang="en-US"/>
        </a:p>
      </dgm:t>
    </dgm:pt>
    <dgm:pt modelId="{DBAB388A-583D-4A45-87B9-30C800EEC451}" type="pres">
      <dgm:prSet presAssocID="{6057CF27-61F7-49CF-9C3F-B97B13E8920F}" presName="aSpace2" presStyleCnt="0"/>
      <dgm:spPr/>
    </dgm:pt>
    <dgm:pt modelId="{081EB107-FD09-443D-AC60-A9176E910400}" type="pres">
      <dgm:prSet presAssocID="{D5C9905A-8D73-4915-8081-F7896891AC9F}" presName="childNode" presStyleLbl="node1" presStyleIdx="6" presStyleCnt="24" custLinFactY="-6480" custLinFactNeighborY="-100000">
        <dgm:presLayoutVars>
          <dgm:bulletEnabled val="1"/>
        </dgm:presLayoutVars>
      </dgm:prSet>
      <dgm:spPr/>
      <dgm:t>
        <a:bodyPr/>
        <a:lstStyle/>
        <a:p>
          <a:endParaRPr lang="en-US"/>
        </a:p>
      </dgm:t>
    </dgm:pt>
    <dgm:pt modelId="{2250D55F-69E0-47FD-B0B5-7AD8715BD427}" type="pres">
      <dgm:prSet presAssocID="{D5C9905A-8D73-4915-8081-F7896891AC9F}" presName="aSpace2" presStyleCnt="0"/>
      <dgm:spPr/>
    </dgm:pt>
    <dgm:pt modelId="{155A6B36-55AA-48AA-BD39-1F67618BBDB9}" type="pres">
      <dgm:prSet presAssocID="{DC5997A2-E3EC-46EB-A6EB-7F3F6E0CB17C}" presName="childNode" presStyleLbl="node1" presStyleIdx="7" presStyleCnt="24" custLinFactNeighborY="-57158">
        <dgm:presLayoutVars>
          <dgm:bulletEnabled val="1"/>
        </dgm:presLayoutVars>
      </dgm:prSet>
      <dgm:spPr/>
      <dgm:t>
        <a:bodyPr/>
        <a:lstStyle/>
        <a:p>
          <a:endParaRPr lang="en-US"/>
        </a:p>
      </dgm:t>
    </dgm:pt>
    <dgm:pt modelId="{5D6F8331-CCF6-42AA-927D-6FB54BA47754}" type="pres">
      <dgm:prSet presAssocID="{DC5997A2-E3EC-46EB-A6EB-7F3F6E0CB17C}" presName="aSpace2" presStyleCnt="0"/>
      <dgm:spPr/>
    </dgm:pt>
    <dgm:pt modelId="{46004E97-7A76-460E-8113-BFB780E53D08}" type="pres">
      <dgm:prSet presAssocID="{B8295182-C2EC-4359-AFC5-FAD04E138A7B}" presName="childNode" presStyleLbl="node1" presStyleIdx="8" presStyleCnt="24" custLinFactNeighborY="22580">
        <dgm:presLayoutVars>
          <dgm:bulletEnabled val="1"/>
        </dgm:presLayoutVars>
      </dgm:prSet>
      <dgm:spPr/>
      <dgm:t>
        <a:bodyPr/>
        <a:lstStyle/>
        <a:p>
          <a:endParaRPr lang="en-US"/>
        </a:p>
      </dgm:t>
    </dgm:pt>
    <dgm:pt modelId="{65D13F6F-F1D4-4EA2-BC92-3604E0C31A39}" type="pres">
      <dgm:prSet presAssocID="{B8295182-C2EC-4359-AFC5-FAD04E138A7B}" presName="aSpace2" presStyleCnt="0"/>
      <dgm:spPr/>
    </dgm:pt>
    <dgm:pt modelId="{8FB33D13-E024-4C0F-BE6E-461E8EF82A3F}" type="pres">
      <dgm:prSet presAssocID="{BF80CD66-8C09-4C10-916D-13D178D16246}" presName="childNode" presStyleLbl="node1" presStyleIdx="9" presStyleCnt="24" custScaleY="125375" custLinFactY="1161" custLinFactNeighborY="100000">
        <dgm:presLayoutVars>
          <dgm:bulletEnabled val="1"/>
        </dgm:presLayoutVars>
      </dgm:prSet>
      <dgm:spPr/>
      <dgm:t>
        <a:bodyPr/>
        <a:lstStyle/>
        <a:p>
          <a:endParaRPr lang="en-US"/>
        </a:p>
      </dgm:t>
    </dgm:pt>
    <dgm:pt modelId="{BFCA182C-CA82-4377-921C-41BF4165D3EF}" type="pres">
      <dgm:prSet presAssocID="{9589BE78-AA7D-46E6-A504-7E2F2D6A00D6}" presName="aSpace" presStyleCnt="0"/>
      <dgm:spPr/>
    </dgm:pt>
    <dgm:pt modelId="{DFBC3DB2-6B3A-4357-96FC-C9EF39F01ADD}" type="pres">
      <dgm:prSet presAssocID="{9F176B31-3429-461F-8D3F-7F6DAB33FDBC}" presName="compNode" presStyleCnt="0"/>
      <dgm:spPr/>
    </dgm:pt>
    <dgm:pt modelId="{07FC2803-748C-4A14-961C-A4488879A7EA}" type="pres">
      <dgm:prSet presAssocID="{9F176B31-3429-461F-8D3F-7F6DAB33FDBC}" presName="aNode" presStyleLbl="bgShp" presStyleIdx="1" presStyleCnt="3"/>
      <dgm:spPr/>
      <dgm:t>
        <a:bodyPr/>
        <a:lstStyle/>
        <a:p>
          <a:endParaRPr lang="en-US"/>
        </a:p>
      </dgm:t>
    </dgm:pt>
    <dgm:pt modelId="{DC5A74DE-1591-48AE-B2BC-99656C3BC0DE}" type="pres">
      <dgm:prSet presAssocID="{9F176B31-3429-461F-8D3F-7F6DAB33FDBC}" presName="textNode" presStyleLbl="bgShp" presStyleIdx="1" presStyleCnt="3"/>
      <dgm:spPr/>
      <dgm:t>
        <a:bodyPr/>
        <a:lstStyle/>
        <a:p>
          <a:endParaRPr lang="en-US"/>
        </a:p>
      </dgm:t>
    </dgm:pt>
    <dgm:pt modelId="{0799539A-380F-41D5-9D73-CD891D76AD1A}" type="pres">
      <dgm:prSet presAssocID="{9F176B31-3429-461F-8D3F-7F6DAB33FDBC}" presName="compChildNode" presStyleCnt="0"/>
      <dgm:spPr/>
    </dgm:pt>
    <dgm:pt modelId="{AE3619E8-9DF9-4767-BEF7-B239271DF4DB}" type="pres">
      <dgm:prSet presAssocID="{9F176B31-3429-461F-8D3F-7F6DAB33FDBC}" presName="theInnerList" presStyleCnt="0"/>
      <dgm:spPr/>
    </dgm:pt>
    <dgm:pt modelId="{653A6704-A4ED-48AA-9540-30063D2C656F}" type="pres">
      <dgm:prSet presAssocID="{F0FA7396-ACF5-49A2-A4E6-75939FB77CE6}" presName="childNode" presStyleLbl="node1" presStyleIdx="10" presStyleCnt="24" custLinFactY="-28524" custLinFactNeighborY="-100000">
        <dgm:presLayoutVars>
          <dgm:bulletEnabled val="1"/>
        </dgm:presLayoutVars>
      </dgm:prSet>
      <dgm:spPr/>
      <dgm:t>
        <a:bodyPr/>
        <a:lstStyle/>
        <a:p>
          <a:endParaRPr lang="en-US"/>
        </a:p>
      </dgm:t>
    </dgm:pt>
    <dgm:pt modelId="{6F5C83BA-854B-46C9-91F3-A19F0434F64A}" type="pres">
      <dgm:prSet presAssocID="{F0FA7396-ACF5-49A2-A4E6-75939FB77CE6}" presName="aSpace2" presStyleCnt="0"/>
      <dgm:spPr/>
    </dgm:pt>
    <dgm:pt modelId="{B048566D-A3AB-4091-9171-AEDD2C07A08B}" type="pres">
      <dgm:prSet presAssocID="{CB71C6B1-0203-4799-9A2E-3999DB4F8909}" presName="childNode" presStyleLbl="node1" presStyleIdx="11" presStyleCnt="24" custLinFactY="-6701" custLinFactNeighborY="-100000">
        <dgm:presLayoutVars>
          <dgm:bulletEnabled val="1"/>
        </dgm:presLayoutVars>
      </dgm:prSet>
      <dgm:spPr/>
      <dgm:t>
        <a:bodyPr/>
        <a:lstStyle/>
        <a:p>
          <a:endParaRPr lang="en-US"/>
        </a:p>
      </dgm:t>
    </dgm:pt>
    <dgm:pt modelId="{A7FD4345-1F06-4D64-B6E7-7FCF85E4F508}" type="pres">
      <dgm:prSet presAssocID="{CB71C6B1-0203-4799-9A2E-3999DB4F8909}" presName="aSpace2" presStyleCnt="0"/>
      <dgm:spPr/>
    </dgm:pt>
    <dgm:pt modelId="{479D533A-27F4-45F3-AFC7-A738220361DB}" type="pres">
      <dgm:prSet presAssocID="{439BB325-1E5E-4C8D-9473-7EC59F462330}" presName="childNode" presStyleLbl="node1" presStyleIdx="12" presStyleCnt="24" custLinFactNeighborY="-90888">
        <dgm:presLayoutVars>
          <dgm:bulletEnabled val="1"/>
        </dgm:presLayoutVars>
      </dgm:prSet>
      <dgm:spPr/>
      <dgm:t>
        <a:bodyPr/>
        <a:lstStyle/>
        <a:p>
          <a:endParaRPr lang="en-US"/>
        </a:p>
      </dgm:t>
    </dgm:pt>
    <dgm:pt modelId="{86370169-8CF0-4330-B6E3-31DC1036F1D5}" type="pres">
      <dgm:prSet presAssocID="{439BB325-1E5E-4C8D-9473-7EC59F462330}" presName="aSpace2" presStyleCnt="0"/>
      <dgm:spPr/>
    </dgm:pt>
    <dgm:pt modelId="{1986FF55-2A7D-430D-BD29-F4A50ADADD7E}" type="pres">
      <dgm:prSet presAssocID="{E816D803-C83B-4789-A153-09F539A4753A}" presName="childNode" presStyleLbl="node1" presStyleIdx="13" presStyleCnt="24" custLinFactNeighborY="-38223">
        <dgm:presLayoutVars>
          <dgm:bulletEnabled val="1"/>
        </dgm:presLayoutVars>
      </dgm:prSet>
      <dgm:spPr/>
      <dgm:t>
        <a:bodyPr/>
        <a:lstStyle/>
        <a:p>
          <a:endParaRPr lang="en-US"/>
        </a:p>
      </dgm:t>
    </dgm:pt>
    <dgm:pt modelId="{77B432C2-3447-4884-B5C4-BE39A6B3B2F5}" type="pres">
      <dgm:prSet presAssocID="{E816D803-C83B-4789-A153-09F539A4753A}" presName="aSpace2" presStyleCnt="0"/>
      <dgm:spPr/>
    </dgm:pt>
    <dgm:pt modelId="{106AC14F-3410-46CF-8B36-5F5CEA0261E1}" type="pres">
      <dgm:prSet presAssocID="{6F1DAA44-C308-44AA-8ED7-781A482C6A93}" presName="childNode" presStyleLbl="node1" presStyleIdx="14" presStyleCnt="24" custLinFactNeighborY="14442">
        <dgm:presLayoutVars>
          <dgm:bulletEnabled val="1"/>
        </dgm:presLayoutVars>
      </dgm:prSet>
      <dgm:spPr/>
      <dgm:t>
        <a:bodyPr/>
        <a:lstStyle/>
        <a:p>
          <a:endParaRPr lang="en-US"/>
        </a:p>
      </dgm:t>
    </dgm:pt>
    <dgm:pt modelId="{83F484BA-170A-4492-AA4E-6436BF974354}" type="pres">
      <dgm:prSet presAssocID="{9F176B31-3429-461F-8D3F-7F6DAB33FDBC}" presName="aSpace" presStyleCnt="0"/>
      <dgm:spPr/>
    </dgm:pt>
    <dgm:pt modelId="{7AC0AF9F-9573-47E1-90BB-E574A25EFA7B}" type="pres">
      <dgm:prSet presAssocID="{75F26931-0865-44F9-89DC-8CE5DD1721C3}" presName="compNode" presStyleCnt="0"/>
      <dgm:spPr/>
    </dgm:pt>
    <dgm:pt modelId="{B8EEBF95-8D8A-4221-B3EA-C87F186A0DE7}" type="pres">
      <dgm:prSet presAssocID="{75F26931-0865-44F9-89DC-8CE5DD1721C3}" presName="aNode" presStyleLbl="bgShp" presStyleIdx="2" presStyleCnt="3"/>
      <dgm:spPr/>
      <dgm:t>
        <a:bodyPr/>
        <a:lstStyle/>
        <a:p>
          <a:endParaRPr lang="en-US"/>
        </a:p>
      </dgm:t>
    </dgm:pt>
    <dgm:pt modelId="{9ABD14B8-E533-45EF-9FE9-0C3D927D507F}" type="pres">
      <dgm:prSet presAssocID="{75F26931-0865-44F9-89DC-8CE5DD1721C3}" presName="textNode" presStyleLbl="bgShp" presStyleIdx="2" presStyleCnt="3"/>
      <dgm:spPr/>
      <dgm:t>
        <a:bodyPr/>
        <a:lstStyle/>
        <a:p>
          <a:endParaRPr lang="en-US"/>
        </a:p>
      </dgm:t>
    </dgm:pt>
    <dgm:pt modelId="{5FFB17D6-EB82-4EBC-A6D9-412C2495021F}" type="pres">
      <dgm:prSet presAssocID="{75F26931-0865-44F9-89DC-8CE5DD1721C3}" presName="compChildNode" presStyleCnt="0"/>
      <dgm:spPr/>
    </dgm:pt>
    <dgm:pt modelId="{81F25E92-CAC7-47C1-BBFB-0F578DA7EBC6}" type="pres">
      <dgm:prSet presAssocID="{75F26931-0865-44F9-89DC-8CE5DD1721C3}" presName="theInnerList" presStyleCnt="0"/>
      <dgm:spPr/>
    </dgm:pt>
    <dgm:pt modelId="{61A5AB4F-3D85-4427-831D-A162393184A9}" type="pres">
      <dgm:prSet presAssocID="{511DFED0-C9A4-455D-BD21-4E8E46CF686E}" presName="childNode" presStyleLbl="node1" presStyleIdx="15" presStyleCnt="24" custLinFactY="-60475" custLinFactNeighborY="-100000">
        <dgm:presLayoutVars>
          <dgm:bulletEnabled val="1"/>
        </dgm:presLayoutVars>
      </dgm:prSet>
      <dgm:spPr/>
      <dgm:t>
        <a:bodyPr/>
        <a:lstStyle/>
        <a:p>
          <a:endParaRPr lang="en-US"/>
        </a:p>
      </dgm:t>
    </dgm:pt>
    <dgm:pt modelId="{3CB3EA6B-F66D-4D89-AAB6-259011B98E9C}" type="pres">
      <dgm:prSet presAssocID="{511DFED0-C9A4-455D-BD21-4E8E46CF686E}" presName="aSpace2" presStyleCnt="0"/>
      <dgm:spPr/>
    </dgm:pt>
    <dgm:pt modelId="{E0AA87C0-7CE0-4B5D-BFE2-833F863B07A5}" type="pres">
      <dgm:prSet presAssocID="{0B35D007-B519-420F-ABCD-EF0A0E9C06B0}" presName="childNode" presStyleLbl="node1" presStyleIdx="16" presStyleCnt="24" custLinFactY="-53681" custLinFactNeighborY="-100000">
        <dgm:presLayoutVars>
          <dgm:bulletEnabled val="1"/>
        </dgm:presLayoutVars>
      </dgm:prSet>
      <dgm:spPr/>
      <dgm:t>
        <a:bodyPr/>
        <a:lstStyle/>
        <a:p>
          <a:endParaRPr lang="en-US"/>
        </a:p>
      </dgm:t>
    </dgm:pt>
    <dgm:pt modelId="{2032C0CF-1FAB-43C0-A816-51164B4CCA03}" type="pres">
      <dgm:prSet presAssocID="{0B35D007-B519-420F-ABCD-EF0A0E9C06B0}" presName="aSpace2" presStyleCnt="0"/>
      <dgm:spPr/>
    </dgm:pt>
    <dgm:pt modelId="{FE07301A-B442-4B28-9615-A1930443566B}" type="pres">
      <dgm:prSet presAssocID="{6837DA96-9F64-45B8-947D-D85DF2B9CAA6}" presName="childNode" presStyleLbl="node1" presStyleIdx="17" presStyleCnt="24" custLinFactY="-35996" custLinFactNeighborY="-100000">
        <dgm:presLayoutVars>
          <dgm:bulletEnabled val="1"/>
        </dgm:presLayoutVars>
      </dgm:prSet>
      <dgm:spPr/>
      <dgm:t>
        <a:bodyPr/>
        <a:lstStyle/>
        <a:p>
          <a:endParaRPr lang="en-US"/>
        </a:p>
      </dgm:t>
    </dgm:pt>
    <dgm:pt modelId="{C167A420-6692-4620-A540-383BA7CC2053}" type="pres">
      <dgm:prSet presAssocID="{6837DA96-9F64-45B8-947D-D85DF2B9CAA6}" presName="aSpace2" presStyleCnt="0"/>
      <dgm:spPr/>
    </dgm:pt>
    <dgm:pt modelId="{E7190421-9C3F-4065-8066-0935772FDECC}" type="pres">
      <dgm:prSet presAssocID="{497F6A13-15AF-4BAE-A927-E91A87138778}" presName="childNode" presStyleLbl="node1" presStyleIdx="18" presStyleCnt="24" custLinFactY="-29596" custLinFactNeighborY="-100000">
        <dgm:presLayoutVars>
          <dgm:bulletEnabled val="1"/>
        </dgm:presLayoutVars>
      </dgm:prSet>
      <dgm:spPr/>
      <dgm:t>
        <a:bodyPr/>
        <a:lstStyle/>
        <a:p>
          <a:endParaRPr lang="en-US"/>
        </a:p>
      </dgm:t>
    </dgm:pt>
    <dgm:pt modelId="{58F5F3AF-F34B-4725-99AC-E8C138133790}" type="pres">
      <dgm:prSet presAssocID="{497F6A13-15AF-4BAE-A927-E91A87138778}" presName="aSpace2" presStyleCnt="0"/>
      <dgm:spPr/>
    </dgm:pt>
    <dgm:pt modelId="{1492E1DD-EB9F-42A5-8BD6-785501DE97A3}" type="pres">
      <dgm:prSet presAssocID="{907E536A-D0AE-4E9E-82DE-2C5ADA103F4F}" presName="childNode" presStyleLbl="node1" presStyleIdx="19" presStyleCnt="24" custLinFactY="-22803" custLinFactNeighborY="-100000">
        <dgm:presLayoutVars>
          <dgm:bulletEnabled val="1"/>
        </dgm:presLayoutVars>
      </dgm:prSet>
      <dgm:spPr/>
      <dgm:t>
        <a:bodyPr/>
        <a:lstStyle/>
        <a:p>
          <a:endParaRPr lang="en-US"/>
        </a:p>
      </dgm:t>
    </dgm:pt>
    <dgm:pt modelId="{E5F28920-2613-46A6-865D-27CBD19AF493}" type="pres">
      <dgm:prSet presAssocID="{907E536A-D0AE-4E9E-82DE-2C5ADA103F4F}" presName="aSpace2" presStyleCnt="0"/>
      <dgm:spPr/>
    </dgm:pt>
    <dgm:pt modelId="{F771B097-CBEC-4CFF-B2BA-AB899D794919}" type="pres">
      <dgm:prSet presAssocID="{0A8F6D28-CBC1-4218-8F0E-B171C8FCC095}" presName="childNode" presStyleLbl="node1" presStyleIdx="20" presStyleCnt="24" custLinFactY="-9340" custLinFactNeighborY="-100000">
        <dgm:presLayoutVars>
          <dgm:bulletEnabled val="1"/>
        </dgm:presLayoutVars>
      </dgm:prSet>
      <dgm:spPr/>
      <dgm:t>
        <a:bodyPr/>
        <a:lstStyle/>
        <a:p>
          <a:endParaRPr lang="en-US"/>
        </a:p>
      </dgm:t>
    </dgm:pt>
    <dgm:pt modelId="{3DB5E4F5-1E2E-4E05-B4A4-9E486D56BA62}" type="pres">
      <dgm:prSet presAssocID="{0A8F6D28-CBC1-4218-8F0E-B171C8FCC095}" presName="aSpace2" presStyleCnt="0"/>
      <dgm:spPr/>
    </dgm:pt>
    <dgm:pt modelId="{67989EF5-0A26-4F15-8BCC-43A1C0ACA45A}" type="pres">
      <dgm:prSet presAssocID="{A3BECA50-80AC-4FB8-A563-36EEAF0EC6A3}" presName="childNode" presStyleLbl="node1" presStyleIdx="21" presStyleCnt="24" custLinFactNeighborY="-98174">
        <dgm:presLayoutVars>
          <dgm:bulletEnabled val="1"/>
        </dgm:presLayoutVars>
      </dgm:prSet>
      <dgm:spPr/>
      <dgm:t>
        <a:bodyPr/>
        <a:lstStyle/>
        <a:p>
          <a:endParaRPr lang="en-US"/>
        </a:p>
      </dgm:t>
    </dgm:pt>
    <dgm:pt modelId="{2E1B9FBE-1EF0-4FE7-AB76-3D303D4F0188}" type="pres">
      <dgm:prSet presAssocID="{A3BECA50-80AC-4FB8-A563-36EEAF0EC6A3}" presName="aSpace2" presStyleCnt="0"/>
      <dgm:spPr/>
    </dgm:pt>
    <dgm:pt modelId="{AF8C546D-6229-4A5D-977B-DA7C17F9832A}" type="pres">
      <dgm:prSet presAssocID="{A03005BA-33AA-46F7-92A4-4C6147155F64}" presName="childNode" presStyleLbl="node1" presStyleIdx="22" presStyleCnt="24" custLinFactNeighborY="-91668">
        <dgm:presLayoutVars>
          <dgm:bulletEnabled val="1"/>
        </dgm:presLayoutVars>
      </dgm:prSet>
      <dgm:spPr/>
      <dgm:t>
        <a:bodyPr/>
        <a:lstStyle/>
        <a:p>
          <a:endParaRPr lang="en-US"/>
        </a:p>
      </dgm:t>
    </dgm:pt>
    <dgm:pt modelId="{AD6938DC-9AE7-4F40-9DC3-6B572AD9120B}" type="pres">
      <dgm:prSet presAssocID="{A03005BA-33AA-46F7-92A4-4C6147155F64}" presName="aSpace2" presStyleCnt="0"/>
      <dgm:spPr/>
    </dgm:pt>
    <dgm:pt modelId="{9F03931F-1F1E-43BF-8F11-D89E17ED0416}" type="pres">
      <dgm:prSet presAssocID="{C20C5582-DEC4-4C74-8983-6571C92E24B5}" presName="childNode" presStyleLbl="node1" presStyleIdx="23" presStyleCnt="24" custLinFactNeighborY="-47509">
        <dgm:presLayoutVars>
          <dgm:bulletEnabled val="1"/>
        </dgm:presLayoutVars>
      </dgm:prSet>
      <dgm:spPr/>
      <dgm:t>
        <a:bodyPr/>
        <a:lstStyle/>
        <a:p>
          <a:endParaRPr lang="en-US"/>
        </a:p>
      </dgm:t>
    </dgm:pt>
  </dgm:ptLst>
  <dgm:cxnLst>
    <dgm:cxn modelId="{A4879013-D5B2-4B72-8C5A-CE992604752B}" type="presOf" srcId="{C20C5582-DEC4-4C74-8983-6571C92E24B5}" destId="{9F03931F-1F1E-43BF-8F11-D89E17ED0416}" srcOrd="0" destOrd="0" presId="urn:microsoft.com/office/officeart/2005/8/layout/lProcess2"/>
    <dgm:cxn modelId="{9075FC26-E700-4328-B929-2A813A85A13A}" type="presOf" srcId="{BF80CD66-8C09-4C10-916D-13D178D16246}" destId="{8FB33D13-E024-4C0F-BE6E-461E8EF82A3F}" srcOrd="0" destOrd="0" presId="urn:microsoft.com/office/officeart/2005/8/layout/lProcess2"/>
    <dgm:cxn modelId="{00983F23-4427-4F52-8320-D74FF2244B03}" type="presOf" srcId="{D5C9905A-8D73-4915-8081-F7896891AC9F}" destId="{081EB107-FD09-443D-AC60-A9176E910400}" srcOrd="0" destOrd="0" presId="urn:microsoft.com/office/officeart/2005/8/layout/lProcess2"/>
    <dgm:cxn modelId="{F485C7AE-848D-4BDB-A1AF-2543A985B8DF}" srcId="{A72FEDDC-BF35-4F49-B993-3B6843C55B61}" destId="{9F176B31-3429-461F-8D3F-7F6DAB33FDBC}" srcOrd="1" destOrd="0" parTransId="{771A7ACF-D59B-4B56-A5B8-329A68D4257B}" sibTransId="{0071CEBD-C918-4549-9B93-A11F7531BF6C}"/>
    <dgm:cxn modelId="{15CD01A4-019F-4229-B816-96B3361606BA}" srcId="{A72FEDDC-BF35-4F49-B993-3B6843C55B61}" destId="{9589BE78-AA7D-46E6-A504-7E2F2D6A00D6}" srcOrd="0" destOrd="0" parTransId="{2ACDB565-4324-453B-BFA2-0CF98C02647B}" sibTransId="{3F9B4BD0-B02D-44EB-A3CC-A227DFF5AAD8}"/>
    <dgm:cxn modelId="{92C2E615-29C3-4C0C-8AD9-8FC242BC8AA9}" srcId="{9F176B31-3429-461F-8D3F-7F6DAB33FDBC}" destId="{CB71C6B1-0203-4799-9A2E-3999DB4F8909}" srcOrd="1" destOrd="0" parTransId="{67314268-2942-4C81-8392-1C63CC5BAAEF}" sibTransId="{07D31D61-27E4-4148-A778-2F15C1DD62B1}"/>
    <dgm:cxn modelId="{9D32A583-3826-4712-AAB2-4515B98DABF6}" srcId="{75F26931-0865-44F9-89DC-8CE5DD1721C3}" destId="{497F6A13-15AF-4BAE-A927-E91A87138778}" srcOrd="3" destOrd="0" parTransId="{15F66C3C-C6C3-4F86-AF6A-E3331B77AE31}" sibTransId="{3BC9E3CD-499C-4CB3-BABC-AFCA57068F9D}"/>
    <dgm:cxn modelId="{B26E89A0-D79A-434D-B826-2B58401D11EB}" type="presOf" srcId="{796A1B04-FA16-40D3-8BC9-764BA92C17F3}" destId="{6D4BC4CC-A418-42C8-B860-334956F40757}" srcOrd="0" destOrd="0" presId="urn:microsoft.com/office/officeart/2005/8/layout/lProcess2"/>
    <dgm:cxn modelId="{71D638AD-0F02-46DC-88C0-F946CEA734BB}" srcId="{9F176B31-3429-461F-8D3F-7F6DAB33FDBC}" destId="{439BB325-1E5E-4C8D-9473-7EC59F462330}" srcOrd="2" destOrd="0" parTransId="{5E8800F7-A904-4451-903F-04A53C9C8594}" sibTransId="{F7DB4926-ACF4-4A4B-B0B9-77A110EC04F5}"/>
    <dgm:cxn modelId="{56C5D314-8F4F-4CC2-9B1E-99F1A5D5F43F}" srcId="{9589BE78-AA7D-46E6-A504-7E2F2D6A00D6}" destId="{A3832889-0630-450E-9E15-1E23DB5EAC4B}" srcOrd="2" destOrd="0" parTransId="{A80875E3-7478-4BAC-8398-C0B97C28693E}" sibTransId="{FD258869-1AED-405E-B94C-CE74EA3797F4}"/>
    <dgm:cxn modelId="{CC9E7538-F060-4B48-AAA5-04EFF7727843}" type="presOf" srcId="{49539135-655A-4F18-AEB3-A4C2CA396AB0}" destId="{F18B96B4-B35A-420C-A15F-2D7F217BB16F}" srcOrd="0" destOrd="0" presId="urn:microsoft.com/office/officeart/2005/8/layout/lProcess2"/>
    <dgm:cxn modelId="{43577F17-C06E-4E2E-84F1-746F97E04DE7}" type="presOf" srcId="{A3832889-0630-450E-9E15-1E23DB5EAC4B}" destId="{D5C73E71-307C-4000-BE56-C13A16637F82}" srcOrd="0" destOrd="0" presId="urn:microsoft.com/office/officeart/2005/8/layout/lProcess2"/>
    <dgm:cxn modelId="{EEF504AF-908C-47D6-A406-9BB09546A701}" type="presOf" srcId="{6837DA96-9F64-45B8-947D-D85DF2B9CAA6}" destId="{FE07301A-B442-4B28-9615-A1930443566B}" srcOrd="0" destOrd="0" presId="urn:microsoft.com/office/officeart/2005/8/layout/lProcess2"/>
    <dgm:cxn modelId="{F97140F9-1EB0-4934-B03E-4007E9097937}" type="presOf" srcId="{511DFED0-C9A4-455D-BD21-4E8E46CF686E}" destId="{61A5AB4F-3D85-4427-831D-A162393184A9}" srcOrd="0" destOrd="0" presId="urn:microsoft.com/office/officeart/2005/8/layout/lProcess2"/>
    <dgm:cxn modelId="{B5E8F950-6B87-4B25-A4F3-87CA8EDDF17A}" type="presOf" srcId="{0B35D007-B519-420F-ABCD-EF0A0E9C06B0}" destId="{E0AA87C0-7CE0-4B5D-BFE2-833F863B07A5}" srcOrd="0" destOrd="0" presId="urn:microsoft.com/office/officeart/2005/8/layout/lProcess2"/>
    <dgm:cxn modelId="{D9837159-40B7-47C5-9C58-2A3628E3FBF9}" srcId="{9589BE78-AA7D-46E6-A504-7E2F2D6A00D6}" destId="{BF80CD66-8C09-4C10-916D-13D178D16246}" srcOrd="9" destOrd="0" parTransId="{FE2F9657-6FE4-4667-9358-165451457B8D}" sibTransId="{44FDA59A-EA83-4AFD-ADA2-D3A7CED1272E}"/>
    <dgm:cxn modelId="{B55E476D-AD79-4EA3-9BF8-E0D8C3B3952B}" type="presOf" srcId="{9F176B31-3429-461F-8D3F-7F6DAB33FDBC}" destId="{07FC2803-748C-4A14-961C-A4488879A7EA}" srcOrd="0" destOrd="0" presId="urn:microsoft.com/office/officeart/2005/8/layout/lProcess2"/>
    <dgm:cxn modelId="{1FA0393A-7F50-43B0-8892-3FED14517F11}" type="presOf" srcId="{439BB325-1E5E-4C8D-9473-7EC59F462330}" destId="{479D533A-27F4-45F3-AFC7-A738220361DB}" srcOrd="0" destOrd="0" presId="urn:microsoft.com/office/officeart/2005/8/layout/lProcess2"/>
    <dgm:cxn modelId="{FB801813-2C73-4671-AE4F-9E419F0BEB12}" type="presOf" srcId="{6F1DAA44-C308-44AA-8ED7-781A482C6A93}" destId="{106AC14F-3410-46CF-8B36-5F5CEA0261E1}" srcOrd="0" destOrd="0" presId="urn:microsoft.com/office/officeart/2005/8/layout/lProcess2"/>
    <dgm:cxn modelId="{960F266E-38AC-41CF-8656-9AC7A64EA8EF}" type="presOf" srcId="{CB71C6B1-0203-4799-9A2E-3999DB4F8909}" destId="{B048566D-A3AB-4091-9171-AEDD2C07A08B}" srcOrd="0" destOrd="0" presId="urn:microsoft.com/office/officeart/2005/8/layout/lProcess2"/>
    <dgm:cxn modelId="{14DABE23-1376-4A4C-896B-8B541426CB31}" type="presOf" srcId="{A72FEDDC-BF35-4F49-B993-3B6843C55B61}" destId="{A72036BE-EACD-40C5-93BE-7AAB75E4A89C}" srcOrd="0" destOrd="0" presId="urn:microsoft.com/office/officeart/2005/8/layout/lProcess2"/>
    <dgm:cxn modelId="{40F74442-71EC-4531-AC30-76F6E81A7E84}" type="presOf" srcId="{E816D803-C83B-4789-A153-09F539A4753A}" destId="{1986FF55-2A7D-430D-BD29-F4A50ADADD7E}" srcOrd="0" destOrd="0" presId="urn:microsoft.com/office/officeart/2005/8/layout/lProcess2"/>
    <dgm:cxn modelId="{CC18B578-0EB5-4A7B-A215-EE7D8E694B48}" type="presOf" srcId="{0A8F6D28-CBC1-4218-8F0E-B171C8FCC095}" destId="{F771B097-CBEC-4CFF-B2BA-AB899D794919}" srcOrd="0" destOrd="0" presId="urn:microsoft.com/office/officeart/2005/8/layout/lProcess2"/>
    <dgm:cxn modelId="{9AF1DC53-6506-4AF0-B1D5-601010D1E4CB}" srcId="{75F26931-0865-44F9-89DC-8CE5DD1721C3}" destId="{0A8F6D28-CBC1-4218-8F0E-B171C8FCC095}" srcOrd="5" destOrd="0" parTransId="{440051D7-52CD-4660-93F3-F2C3F8A80F3F}" sibTransId="{8EB153E8-059B-4AFD-859F-C01DAFB9099C}"/>
    <dgm:cxn modelId="{FB9F3F4C-72B2-4E62-AEB0-6BC414A4C02F}" srcId="{9589BE78-AA7D-46E6-A504-7E2F2D6A00D6}" destId="{6057CF27-61F7-49CF-9C3F-B97B13E8920F}" srcOrd="5" destOrd="0" parTransId="{073526A4-102E-49F9-ABB1-1F2EE0E79A65}" sibTransId="{3397864A-FA42-4164-9992-B375ABF4D294}"/>
    <dgm:cxn modelId="{8D3655BD-A001-478B-B942-7B724E36D679}" type="presOf" srcId="{B8295182-C2EC-4359-AFC5-FAD04E138A7B}" destId="{46004E97-7A76-460E-8113-BFB780E53D08}" srcOrd="0" destOrd="0" presId="urn:microsoft.com/office/officeart/2005/8/layout/lProcess2"/>
    <dgm:cxn modelId="{FCC87A2C-BD61-4C34-B2C2-2F0EF0B79874}" srcId="{9589BE78-AA7D-46E6-A504-7E2F2D6A00D6}" destId="{DC5997A2-E3EC-46EB-A6EB-7F3F6E0CB17C}" srcOrd="7" destOrd="0" parTransId="{242A99A7-ED36-4CE1-9E4E-1E575BCC6902}" sibTransId="{B6FE58AC-3A16-49B1-A6D1-079550807285}"/>
    <dgm:cxn modelId="{EABF0F39-A972-4EB1-B0C2-A9F08FB98C46}" srcId="{9589BE78-AA7D-46E6-A504-7E2F2D6A00D6}" destId="{D5C9905A-8D73-4915-8081-F7896891AC9F}" srcOrd="6" destOrd="0" parTransId="{FBAC33ED-6CBA-43DA-BF4C-C8079F0C642B}" sibTransId="{52923DD4-D33C-401D-8955-DC415960BDCF}"/>
    <dgm:cxn modelId="{809FD782-E0E4-478D-94B7-8054A3EE86BA}" srcId="{75F26931-0865-44F9-89DC-8CE5DD1721C3}" destId="{A3BECA50-80AC-4FB8-A563-36EEAF0EC6A3}" srcOrd="6" destOrd="0" parTransId="{768FEEA7-1294-4DF0-9A73-040277A38ED6}" sibTransId="{014FA546-D945-4209-A5D5-DD6B9EB4F598}"/>
    <dgm:cxn modelId="{841A7D31-673E-400F-86A0-536DFEC26D74}" type="presOf" srcId="{6057CF27-61F7-49CF-9C3F-B97B13E8920F}" destId="{73BEDAB8-5DC0-4DFE-8EEA-ACE09E3F743E}" srcOrd="0" destOrd="0" presId="urn:microsoft.com/office/officeart/2005/8/layout/lProcess2"/>
    <dgm:cxn modelId="{6D5AF300-FF05-4D43-B949-783516B6C42C}" srcId="{75F26931-0865-44F9-89DC-8CE5DD1721C3}" destId="{A03005BA-33AA-46F7-92A4-4C6147155F64}" srcOrd="7" destOrd="0" parTransId="{02F35EF8-19E2-429E-A446-E399DFEED2AA}" sibTransId="{E63AF21A-3034-4730-BFC8-E10AF427C4A0}"/>
    <dgm:cxn modelId="{2F6E389C-68BA-49DD-ABCB-9046E216EBC1}" srcId="{9589BE78-AA7D-46E6-A504-7E2F2D6A00D6}" destId="{796A1B04-FA16-40D3-8BC9-764BA92C17F3}" srcOrd="0" destOrd="0" parTransId="{76CFC944-D47F-42B7-BF6E-417095CEE5C7}" sibTransId="{EE814054-E122-4A8C-B860-D8689521EE87}"/>
    <dgm:cxn modelId="{9CC6FBC8-FFAF-4FAF-8240-2A76EA1058B2}" type="presOf" srcId="{DC5997A2-E3EC-46EB-A6EB-7F3F6E0CB17C}" destId="{155A6B36-55AA-48AA-BD39-1F67618BBDB9}" srcOrd="0" destOrd="0" presId="urn:microsoft.com/office/officeart/2005/8/layout/lProcess2"/>
    <dgm:cxn modelId="{7F6B93FE-D755-43DB-9811-F3CB4CAADE35}" type="presOf" srcId="{FE16130E-3325-45BE-8E8C-E7B367ED180F}" destId="{FD0F8092-9F7D-4D4F-B9FD-346B28F42161}" srcOrd="0" destOrd="0" presId="urn:microsoft.com/office/officeart/2005/8/layout/lProcess2"/>
    <dgm:cxn modelId="{F3E807FB-5957-4AC0-B05C-B7A68E190920}" srcId="{9589BE78-AA7D-46E6-A504-7E2F2D6A00D6}" destId="{B8295182-C2EC-4359-AFC5-FAD04E138A7B}" srcOrd="8" destOrd="0" parTransId="{8997B829-A62B-45BD-8717-7C7739FA8D72}" sibTransId="{5BF7B2F5-1269-46F5-B7A0-121B65071D38}"/>
    <dgm:cxn modelId="{AFF09563-0893-4333-BD82-B08C2DB521BC}" srcId="{9589BE78-AA7D-46E6-A504-7E2F2D6A00D6}" destId="{49539135-655A-4F18-AEB3-A4C2CA396AB0}" srcOrd="4" destOrd="0" parTransId="{57AEC5FD-479A-4430-9448-63647DFC88FA}" sibTransId="{3E43446B-8A9E-4872-9688-D5B793E0DFDA}"/>
    <dgm:cxn modelId="{7F911B5C-C639-4938-A5AA-AE1590712B0C}" type="presOf" srcId="{9F176B31-3429-461F-8D3F-7F6DAB33FDBC}" destId="{DC5A74DE-1591-48AE-B2BC-99656C3BC0DE}" srcOrd="1" destOrd="0" presId="urn:microsoft.com/office/officeart/2005/8/layout/lProcess2"/>
    <dgm:cxn modelId="{C6E6CD62-52F0-45EA-B859-FE87E664B6BA}" srcId="{75F26931-0865-44F9-89DC-8CE5DD1721C3}" destId="{6837DA96-9F64-45B8-947D-D85DF2B9CAA6}" srcOrd="2" destOrd="0" parTransId="{377311BA-EB0D-4A23-A416-3925E0E8667F}" sibTransId="{B97FF736-A377-4D96-8A79-9EEB8C136935}"/>
    <dgm:cxn modelId="{81D980E1-C23F-43FD-87BA-A75D802C21DD}" type="presOf" srcId="{A3BECA50-80AC-4FB8-A563-36EEAF0EC6A3}" destId="{67989EF5-0A26-4F15-8BCC-43A1C0ACA45A}" srcOrd="0" destOrd="0" presId="urn:microsoft.com/office/officeart/2005/8/layout/lProcess2"/>
    <dgm:cxn modelId="{E15ED4A2-5229-4B5C-9317-62A95A3F5FBB}" type="presOf" srcId="{F0FA7396-ACF5-49A2-A4E6-75939FB77CE6}" destId="{653A6704-A4ED-48AA-9540-30063D2C656F}" srcOrd="0" destOrd="0" presId="urn:microsoft.com/office/officeart/2005/8/layout/lProcess2"/>
    <dgm:cxn modelId="{1281C6B6-BB93-4CFA-9B01-CFCAF28D194A}" type="presOf" srcId="{A03005BA-33AA-46F7-92A4-4C6147155F64}" destId="{AF8C546D-6229-4A5D-977B-DA7C17F9832A}" srcOrd="0" destOrd="0" presId="urn:microsoft.com/office/officeart/2005/8/layout/lProcess2"/>
    <dgm:cxn modelId="{FD670EAC-DBB0-4A60-987E-1E6F65E78FDD}" srcId="{75F26931-0865-44F9-89DC-8CE5DD1721C3}" destId="{C20C5582-DEC4-4C74-8983-6571C92E24B5}" srcOrd="8" destOrd="0" parTransId="{87EECD66-C519-4F2A-859F-1D6488900CBE}" sibTransId="{7F564363-F6D5-45E7-857B-97A05E2C1521}"/>
    <dgm:cxn modelId="{CD909104-5830-48BE-AC2D-4E30797024B2}" srcId="{75F26931-0865-44F9-89DC-8CE5DD1721C3}" destId="{511DFED0-C9A4-455D-BD21-4E8E46CF686E}" srcOrd="0" destOrd="0" parTransId="{A3EA5A8A-6D2F-41D8-BB13-B87386E9E235}" sibTransId="{2CE5138B-23A9-4784-BED2-A4770E02DDA8}"/>
    <dgm:cxn modelId="{8823F4A2-618C-40C1-886D-9ABC42CE0BEC}" type="presOf" srcId="{497F6A13-15AF-4BAE-A927-E91A87138778}" destId="{E7190421-9C3F-4065-8066-0935772FDECC}" srcOrd="0" destOrd="0" presId="urn:microsoft.com/office/officeart/2005/8/layout/lProcess2"/>
    <dgm:cxn modelId="{CD63629C-3D3B-46CA-B41E-63AA66CACE42}" type="presOf" srcId="{75F26931-0865-44F9-89DC-8CE5DD1721C3}" destId="{9ABD14B8-E533-45EF-9FE9-0C3D927D507F}" srcOrd="1" destOrd="0" presId="urn:microsoft.com/office/officeart/2005/8/layout/lProcess2"/>
    <dgm:cxn modelId="{819CEC89-38CD-4746-B75D-379D1940FA50}" type="presOf" srcId="{907E536A-D0AE-4E9E-82DE-2C5ADA103F4F}" destId="{1492E1DD-EB9F-42A5-8BD6-785501DE97A3}" srcOrd="0" destOrd="0" presId="urn:microsoft.com/office/officeart/2005/8/layout/lProcess2"/>
    <dgm:cxn modelId="{5E267B64-9432-4322-B155-E11F213AF9EE}" srcId="{9F176B31-3429-461F-8D3F-7F6DAB33FDBC}" destId="{E816D803-C83B-4789-A153-09F539A4753A}" srcOrd="3" destOrd="0" parTransId="{62D52CE6-A88B-4CF5-B59D-413C786C60D2}" sibTransId="{9771CE0E-5D1B-4ACC-8636-1780F85830AC}"/>
    <dgm:cxn modelId="{A943E4BF-A1E3-4AB0-B6ED-01DD031E6FE5}" type="presOf" srcId="{9589BE78-AA7D-46E6-A504-7E2F2D6A00D6}" destId="{327BAF69-2068-48BA-8AF0-7462FBCDF560}" srcOrd="0" destOrd="0" presId="urn:microsoft.com/office/officeart/2005/8/layout/lProcess2"/>
    <dgm:cxn modelId="{767A2CF3-39C1-4CA7-BD70-D17AB69DBA9C}" type="presOf" srcId="{9589BE78-AA7D-46E6-A504-7E2F2D6A00D6}" destId="{EFFD316F-CAC7-4EBC-A3DD-52A8EB65DACE}" srcOrd="1" destOrd="0" presId="urn:microsoft.com/office/officeart/2005/8/layout/lProcess2"/>
    <dgm:cxn modelId="{4B0FEC7C-08F7-4417-A9AF-43720FCFAAC0}" srcId="{75F26931-0865-44F9-89DC-8CE5DD1721C3}" destId="{907E536A-D0AE-4E9E-82DE-2C5ADA103F4F}" srcOrd="4" destOrd="0" parTransId="{9D055145-D9AB-4D8E-9F98-2ED33AE13620}" sibTransId="{9F135BFF-0A3E-4BA2-9726-4823B2B6253D}"/>
    <dgm:cxn modelId="{AF68E9F5-F90B-419B-B553-8BA50AFB4728}" srcId="{9F176B31-3429-461F-8D3F-7F6DAB33FDBC}" destId="{F0FA7396-ACF5-49A2-A4E6-75939FB77CE6}" srcOrd="0" destOrd="0" parTransId="{BFD8CDCC-B2A6-4ABC-BD6A-055D244F7269}" sibTransId="{5FB30163-AFC9-497A-A4B5-6885199B4D7B}"/>
    <dgm:cxn modelId="{5CEFC5BD-C6BE-47D2-B902-81577DB39A33}" srcId="{A72FEDDC-BF35-4F49-B993-3B6843C55B61}" destId="{75F26931-0865-44F9-89DC-8CE5DD1721C3}" srcOrd="2" destOrd="0" parTransId="{1EED1B49-349A-4B52-9E0E-74883B84E8D8}" sibTransId="{BC0BFA25-A4CF-4B7C-8AB3-EDF2331B86D7}"/>
    <dgm:cxn modelId="{56AB2EB2-A331-4442-A613-DB4E51177AE4}" type="presOf" srcId="{75F26931-0865-44F9-89DC-8CE5DD1721C3}" destId="{B8EEBF95-8D8A-4221-B3EA-C87F186A0DE7}" srcOrd="0" destOrd="0" presId="urn:microsoft.com/office/officeart/2005/8/layout/lProcess2"/>
    <dgm:cxn modelId="{61FE651E-2CC1-4462-8261-EF1E114CC963}" srcId="{9F176B31-3429-461F-8D3F-7F6DAB33FDBC}" destId="{6F1DAA44-C308-44AA-8ED7-781A482C6A93}" srcOrd="4" destOrd="0" parTransId="{CAC57E60-83CF-4BD8-B327-F945D7BF8B76}" sibTransId="{77922C03-11E0-4585-8D7C-A34666BE0402}"/>
    <dgm:cxn modelId="{A5FCDF8D-9166-4E16-8B3E-0A2F5E8D0D11}" srcId="{75F26931-0865-44F9-89DC-8CE5DD1721C3}" destId="{0B35D007-B519-420F-ABCD-EF0A0E9C06B0}" srcOrd="1" destOrd="0" parTransId="{8EC6C836-1034-4646-AE49-D6766EFD46E5}" sibTransId="{92FC0E83-CBC0-47D8-812C-6E2BC67B7162}"/>
    <dgm:cxn modelId="{7B149D8D-DCFD-47C2-86BC-121654D15A39}" type="presOf" srcId="{E5E3E6D6-2386-486D-B9E4-803BC57FAB39}" destId="{4AD7631E-59C8-444B-8033-543D095B45FB}" srcOrd="0" destOrd="0" presId="urn:microsoft.com/office/officeart/2005/8/layout/lProcess2"/>
    <dgm:cxn modelId="{84D920A7-9E96-4AD3-A086-D2EAE05FEE40}" srcId="{9589BE78-AA7D-46E6-A504-7E2F2D6A00D6}" destId="{E5E3E6D6-2386-486D-B9E4-803BC57FAB39}" srcOrd="3" destOrd="0" parTransId="{CFAA4451-78F7-46FD-9E31-926ADBAF1D1A}" sibTransId="{A9D00449-2122-4383-92E4-B3975DECF079}"/>
    <dgm:cxn modelId="{F44F7F90-F900-40F2-B1C8-FC280869CF7F}" srcId="{9589BE78-AA7D-46E6-A504-7E2F2D6A00D6}" destId="{FE16130E-3325-45BE-8E8C-E7B367ED180F}" srcOrd="1" destOrd="0" parTransId="{DD3B8773-B81E-43D5-B95A-04CD9C6CB8E5}" sibTransId="{262DDFB8-365F-43CC-9C40-5DA77E079C5F}"/>
    <dgm:cxn modelId="{34F3FC43-F4E8-4815-89CE-D9D4C6BFC1B0}" type="presParOf" srcId="{A72036BE-EACD-40C5-93BE-7AAB75E4A89C}" destId="{AB41EEB0-F309-46DB-9E12-AC7B38371CCA}" srcOrd="0" destOrd="0" presId="urn:microsoft.com/office/officeart/2005/8/layout/lProcess2"/>
    <dgm:cxn modelId="{96A514EB-86C8-4DEF-BFF2-FE575557A094}" type="presParOf" srcId="{AB41EEB0-F309-46DB-9E12-AC7B38371CCA}" destId="{327BAF69-2068-48BA-8AF0-7462FBCDF560}" srcOrd="0" destOrd="0" presId="urn:microsoft.com/office/officeart/2005/8/layout/lProcess2"/>
    <dgm:cxn modelId="{10E432F8-4112-4406-8918-17A7BB68CC13}" type="presParOf" srcId="{AB41EEB0-F309-46DB-9E12-AC7B38371CCA}" destId="{EFFD316F-CAC7-4EBC-A3DD-52A8EB65DACE}" srcOrd="1" destOrd="0" presId="urn:microsoft.com/office/officeart/2005/8/layout/lProcess2"/>
    <dgm:cxn modelId="{A1BF95CF-B4E0-43B7-B227-E0D0DE30D154}" type="presParOf" srcId="{AB41EEB0-F309-46DB-9E12-AC7B38371CCA}" destId="{9DAB343E-AEFA-4F2E-9783-B4ECFF24B67A}" srcOrd="2" destOrd="0" presId="urn:microsoft.com/office/officeart/2005/8/layout/lProcess2"/>
    <dgm:cxn modelId="{E82266C4-BAC6-4AE8-A873-2D9351DC3863}" type="presParOf" srcId="{9DAB343E-AEFA-4F2E-9783-B4ECFF24B67A}" destId="{5F7C5BB8-1816-41FC-80FF-43F05D8B9977}" srcOrd="0" destOrd="0" presId="urn:microsoft.com/office/officeart/2005/8/layout/lProcess2"/>
    <dgm:cxn modelId="{64ACF5B4-90CE-46C5-A5A6-DAD025B6BF18}" type="presParOf" srcId="{5F7C5BB8-1816-41FC-80FF-43F05D8B9977}" destId="{6D4BC4CC-A418-42C8-B860-334956F40757}" srcOrd="0" destOrd="0" presId="urn:microsoft.com/office/officeart/2005/8/layout/lProcess2"/>
    <dgm:cxn modelId="{9C56180E-E55E-4639-AB2C-CE0EA8781F14}" type="presParOf" srcId="{5F7C5BB8-1816-41FC-80FF-43F05D8B9977}" destId="{965505F7-8041-40D6-B867-4BFF4262CE0C}" srcOrd="1" destOrd="0" presId="urn:microsoft.com/office/officeart/2005/8/layout/lProcess2"/>
    <dgm:cxn modelId="{A7F010CD-B9DF-46CB-A0AD-0CE3E86EA0F7}" type="presParOf" srcId="{5F7C5BB8-1816-41FC-80FF-43F05D8B9977}" destId="{FD0F8092-9F7D-4D4F-B9FD-346B28F42161}" srcOrd="2" destOrd="0" presId="urn:microsoft.com/office/officeart/2005/8/layout/lProcess2"/>
    <dgm:cxn modelId="{1CD3A80D-8E36-4010-8197-83A9CB94B82F}" type="presParOf" srcId="{5F7C5BB8-1816-41FC-80FF-43F05D8B9977}" destId="{2288F353-CAD3-4227-85FF-D8C4DC6D2457}" srcOrd="3" destOrd="0" presId="urn:microsoft.com/office/officeart/2005/8/layout/lProcess2"/>
    <dgm:cxn modelId="{8102B408-89DE-45F2-BD2C-37791B1061C3}" type="presParOf" srcId="{5F7C5BB8-1816-41FC-80FF-43F05D8B9977}" destId="{D5C73E71-307C-4000-BE56-C13A16637F82}" srcOrd="4" destOrd="0" presId="urn:microsoft.com/office/officeart/2005/8/layout/lProcess2"/>
    <dgm:cxn modelId="{282A86F6-15C0-4A92-A5FE-D5327D17BB3A}" type="presParOf" srcId="{5F7C5BB8-1816-41FC-80FF-43F05D8B9977}" destId="{D647EAA3-3A61-4EF3-AB27-033F1B3276A6}" srcOrd="5" destOrd="0" presId="urn:microsoft.com/office/officeart/2005/8/layout/lProcess2"/>
    <dgm:cxn modelId="{F55C7290-1F33-467D-820E-B771C4F03600}" type="presParOf" srcId="{5F7C5BB8-1816-41FC-80FF-43F05D8B9977}" destId="{4AD7631E-59C8-444B-8033-543D095B45FB}" srcOrd="6" destOrd="0" presId="urn:microsoft.com/office/officeart/2005/8/layout/lProcess2"/>
    <dgm:cxn modelId="{856BAC42-9259-4B89-A815-AA484C9C65A2}" type="presParOf" srcId="{5F7C5BB8-1816-41FC-80FF-43F05D8B9977}" destId="{59D4C3E4-4239-48B9-AD2B-BDC2A35CB935}" srcOrd="7" destOrd="0" presId="urn:microsoft.com/office/officeart/2005/8/layout/lProcess2"/>
    <dgm:cxn modelId="{37C39AC3-8FA1-43AD-99B0-2EF961F49158}" type="presParOf" srcId="{5F7C5BB8-1816-41FC-80FF-43F05D8B9977}" destId="{F18B96B4-B35A-420C-A15F-2D7F217BB16F}" srcOrd="8" destOrd="0" presId="urn:microsoft.com/office/officeart/2005/8/layout/lProcess2"/>
    <dgm:cxn modelId="{456A0BE3-53A3-4519-872D-ED1E3510B89A}" type="presParOf" srcId="{5F7C5BB8-1816-41FC-80FF-43F05D8B9977}" destId="{7A7E7D0F-0E1B-4B23-947F-A24D865010E9}" srcOrd="9" destOrd="0" presId="urn:microsoft.com/office/officeart/2005/8/layout/lProcess2"/>
    <dgm:cxn modelId="{9693F028-023D-457B-A3AB-B2013223B570}" type="presParOf" srcId="{5F7C5BB8-1816-41FC-80FF-43F05D8B9977}" destId="{73BEDAB8-5DC0-4DFE-8EEA-ACE09E3F743E}" srcOrd="10" destOrd="0" presId="urn:microsoft.com/office/officeart/2005/8/layout/lProcess2"/>
    <dgm:cxn modelId="{B0D782E2-0F7B-484B-A061-08B51A580B75}" type="presParOf" srcId="{5F7C5BB8-1816-41FC-80FF-43F05D8B9977}" destId="{DBAB388A-583D-4A45-87B9-30C800EEC451}" srcOrd="11" destOrd="0" presId="urn:microsoft.com/office/officeart/2005/8/layout/lProcess2"/>
    <dgm:cxn modelId="{6D5DDF41-4F94-43EA-AAFF-FC43BC929149}" type="presParOf" srcId="{5F7C5BB8-1816-41FC-80FF-43F05D8B9977}" destId="{081EB107-FD09-443D-AC60-A9176E910400}" srcOrd="12" destOrd="0" presId="urn:microsoft.com/office/officeart/2005/8/layout/lProcess2"/>
    <dgm:cxn modelId="{3B75958D-2C60-4A1C-B5F3-623FC1DA23B1}" type="presParOf" srcId="{5F7C5BB8-1816-41FC-80FF-43F05D8B9977}" destId="{2250D55F-69E0-47FD-B0B5-7AD8715BD427}" srcOrd="13" destOrd="0" presId="urn:microsoft.com/office/officeart/2005/8/layout/lProcess2"/>
    <dgm:cxn modelId="{A95BEA2F-0FDF-4AE8-B6D1-F7915F14C180}" type="presParOf" srcId="{5F7C5BB8-1816-41FC-80FF-43F05D8B9977}" destId="{155A6B36-55AA-48AA-BD39-1F67618BBDB9}" srcOrd="14" destOrd="0" presId="urn:microsoft.com/office/officeart/2005/8/layout/lProcess2"/>
    <dgm:cxn modelId="{25BC6B2B-1BE8-47DD-950F-1C19FCD942BC}" type="presParOf" srcId="{5F7C5BB8-1816-41FC-80FF-43F05D8B9977}" destId="{5D6F8331-CCF6-42AA-927D-6FB54BA47754}" srcOrd="15" destOrd="0" presId="urn:microsoft.com/office/officeart/2005/8/layout/lProcess2"/>
    <dgm:cxn modelId="{293217E8-F6FA-4783-AE42-C43F2B95F916}" type="presParOf" srcId="{5F7C5BB8-1816-41FC-80FF-43F05D8B9977}" destId="{46004E97-7A76-460E-8113-BFB780E53D08}" srcOrd="16" destOrd="0" presId="urn:microsoft.com/office/officeart/2005/8/layout/lProcess2"/>
    <dgm:cxn modelId="{9612E944-BC6F-40F7-AA54-7FF762D543E7}" type="presParOf" srcId="{5F7C5BB8-1816-41FC-80FF-43F05D8B9977}" destId="{65D13F6F-F1D4-4EA2-BC92-3604E0C31A39}" srcOrd="17" destOrd="0" presId="urn:microsoft.com/office/officeart/2005/8/layout/lProcess2"/>
    <dgm:cxn modelId="{2A24C1AF-DA29-409B-BDA0-B321BBA9E037}" type="presParOf" srcId="{5F7C5BB8-1816-41FC-80FF-43F05D8B9977}" destId="{8FB33D13-E024-4C0F-BE6E-461E8EF82A3F}" srcOrd="18" destOrd="0" presId="urn:microsoft.com/office/officeart/2005/8/layout/lProcess2"/>
    <dgm:cxn modelId="{6DDC6E9C-82B1-4DB2-BE4B-E0C17BBD8962}" type="presParOf" srcId="{A72036BE-EACD-40C5-93BE-7AAB75E4A89C}" destId="{BFCA182C-CA82-4377-921C-41BF4165D3EF}" srcOrd="1" destOrd="0" presId="urn:microsoft.com/office/officeart/2005/8/layout/lProcess2"/>
    <dgm:cxn modelId="{E42C7F46-DE1C-4676-8656-68054CC79D49}" type="presParOf" srcId="{A72036BE-EACD-40C5-93BE-7AAB75E4A89C}" destId="{DFBC3DB2-6B3A-4357-96FC-C9EF39F01ADD}" srcOrd="2" destOrd="0" presId="urn:microsoft.com/office/officeart/2005/8/layout/lProcess2"/>
    <dgm:cxn modelId="{BA30C9EB-A7FB-4EBA-9C30-B5919DBA545E}" type="presParOf" srcId="{DFBC3DB2-6B3A-4357-96FC-C9EF39F01ADD}" destId="{07FC2803-748C-4A14-961C-A4488879A7EA}" srcOrd="0" destOrd="0" presId="urn:microsoft.com/office/officeart/2005/8/layout/lProcess2"/>
    <dgm:cxn modelId="{DD6BED1F-B28C-4D3E-820D-BF6E19E95425}" type="presParOf" srcId="{DFBC3DB2-6B3A-4357-96FC-C9EF39F01ADD}" destId="{DC5A74DE-1591-48AE-B2BC-99656C3BC0DE}" srcOrd="1" destOrd="0" presId="urn:microsoft.com/office/officeart/2005/8/layout/lProcess2"/>
    <dgm:cxn modelId="{67659D96-9093-4AFD-90B5-96DCD54F5618}" type="presParOf" srcId="{DFBC3DB2-6B3A-4357-96FC-C9EF39F01ADD}" destId="{0799539A-380F-41D5-9D73-CD891D76AD1A}" srcOrd="2" destOrd="0" presId="urn:microsoft.com/office/officeart/2005/8/layout/lProcess2"/>
    <dgm:cxn modelId="{B8D8F1FB-8F54-4CE7-AEEA-7FB0061D49A2}" type="presParOf" srcId="{0799539A-380F-41D5-9D73-CD891D76AD1A}" destId="{AE3619E8-9DF9-4767-BEF7-B239271DF4DB}" srcOrd="0" destOrd="0" presId="urn:microsoft.com/office/officeart/2005/8/layout/lProcess2"/>
    <dgm:cxn modelId="{2F60CDFB-E749-4091-BAA5-006836EF48B3}" type="presParOf" srcId="{AE3619E8-9DF9-4767-BEF7-B239271DF4DB}" destId="{653A6704-A4ED-48AA-9540-30063D2C656F}" srcOrd="0" destOrd="0" presId="urn:microsoft.com/office/officeart/2005/8/layout/lProcess2"/>
    <dgm:cxn modelId="{54149690-7764-4FD0-BFD8-E4AF9518F4FF}" type="presParOf" srcId="{AE3619E8-9DF9-4767-BEF7-B239271DF4DB}" destId="{6F5C83BA-854B-46C9-91F3-A19F0434F64A}" srcOrd="1" destOrd="0" presId="urn:microsoft.com/office/officeart/2005/8/layout/lProcess2"/>
    <dgm:cxn modelId="{1F1055A2-B052-43FB-A43D-E4FEE35FFB7C}" type="presParOf" srcId="{AE3619E8-9DF9-4767-BEF7-B239271DF4DB}" destId="{B048566D-A3AB-4091-9171-AEDD2C07A08B}" srcOrd="2" destOrd="0" presId="urn:microsoft.com/office/officeart/2005/8/layout/lProcess2"/>
    <dgm:cxn modelId="{7C3021C0-9C12-4CC4-945D-949FD036DC60}" type="presParOf" srcId="{AE3619E8-9DF9-4767-BEF7-B239271DF4DB}" destId="{A7FD4345-1F06-4D64-B6E7-7FCF85E4F508}" srcOrd="3" destOrd="0" presId="urn:microsoft.com/office/officeart/2005/8/layout/lProcess2"/>
    <dgm:cxn modelId="{8DEEFD5B-92F3-4E34-A16B-893620C0BC03}" type="presParOf" srcId="{AE3619E8-9DF9-4767-BEF7-B239271DF4DB}" destId="{479D533A-27F4-45F3-AFC7-A738220361DB}" srcOrd="4" destOrd="0" presId="urn:microsoft.com/office/officeart/2005/8/layout/lProcess2"/>
    <dgm:cxn modelId="{DA25DC7E-B4DF-4449-BA76-B54DDB7E0E85}" type="presParOf" srcId="{AE3619E8-9DF9-4767-BEF7-B239271DF4DB}" destId="{86370169-8CF0-4330-B6E3-31DC1036F1D5}" srcOrd="5" destOrd="0" presId="urn:microsoft.com/office/officeart/2005/8/layout/lProcess2"/>
    <dgm:cxn modelId="{FF078DEC-1F15-45BB-9E80-B6D09934724F}" type="presParOf" srcId="{AE3619E8-9DF9-4767-BEF7-B239271DF4DB}" destId="{1986FF55-2A7D-430D-BD29-F4A50ADADD7E}" srcOrd="6" destOrd="0" presId="urn:microsoft.com/office/officeart/2005/8/layout/lProcess2"/>
    <dgm:cxn modelId="{7D6D58DF-A009-46F6-A8EA-1761E49C083E}" type="presParOf" srcId="{AE3619E8-9DF9-4767-BEF7-B239271DF4DB}" destId="{77B432C2-3447-4884-B5C4-BE39A6B3B2F5}" srcOrd="7" destOrd="0" presId="urn:microsoft.com/office/officeart/2005/8/layout/lProcess2"/>
    <dgm:cxn modelId="{D855C4AB-42E3-47A7-9409-D9B5A0B23FFA}" type="presParOf" srcId="{AE3619E8-9DF9-4767-BEF7-B239271DF4DB}" destId="{106AC14F-3410-46CF-8B36-5F5CEA0261E1}" srcOrd="8" destOrd="0" presId="urn:microsoft.com/office/officeart/2005/8/layout/lProcess2"/>
    <dgm:cxn modelId="{432DB5A7-0ACE-4CE9-9FEE-F65025DEDE0E}" type="presParOf" srcId="{A72036BE-EACD-40C5-93BE-7AAB75E4A89C}" destId="{83F484BA-170A-4492-AA4E-6436BF974354}" srcOrd="3" destOrd="0" presId="urn:microsoft.com/office/officeart/2005/8/layout/lProcess2"/>
    <dgm:cxn modelId="{6FC1F31D-DAAE-4BF0-9658-1C3B9AFBBB4E}" type="presParOf" srcId="{A72036BE-EACD-40C5-93BE-7AAB75E4A89C}" destId="{7AC0AF9F-9573-47E1-90BB-E574A25EFA7B}" srcOrd="4" destOrd="0" presId="urn:microsoft.com/office/officeart/2005/8/layout/lProcess2"/>
    <dgm:cxn modelId="{57447B23-782A-43C1-A6FC-1D6B4764C3B9}" type="presParOf" srcId="{7AC0AF9F-9573-47E1-90BB-E574A25EFA7B}" destId="{B8EEBF95-8D8A-4221-B3EA-C87F186A0DE7}" srcOrd="0" destOrd="0" presId="urn:microsoft.com/office/officeart/2005/8/layout/lProcess2"/>
    <dgm:cxn modelId="{72C75584-E83E-47E4-BD6D-11D7F3814820}" type="presParOf" srcId="{7AC0AF9F-9573-47E1-90BB-E574A25EFA7B}" destId="{9ABD14B8-E533-45EF-9FE9-0C3D927D507F}" srcOrd="1" destOrd="0" presId="urn:microsoft.com/office/officeart/2005/8/layout/lProcess2"/>
    <dgm:cxn modelId="{6F6550DF-9004-4EE9-AF04-A5F17F926CB1}" type="presParOf" srcId="{7AC0AF9F-9573-47E1-90BB-E574A25EFA7B}" destId="{5FFB17D6-EB82-4EBC-A6D9-412C2495021F}" srcOrd="2" destOrd="0" presId="urn:microsoft.com/office/officeart/2005/8/layout/lProcess2"/>
    <dgm:cxn modelId="{A692B5F2-6C1C-4261-B859-1F5212ECE603}" type="presParOf" srcId="{5FFB17D6-EB82-4EBC-A6D9-412C2495021F}" destId="{81F25E92-CAC7-47C1-BBFB-0F578DA7EBC6}" srcOrd="0" destOrd="0" presId="urn:microsoft.com/office/officeart/2005/8/layout/lProcess2"/>
    <dgm:cxn modelId="{99D4EF44-91EE-4458-8D32-964890B81FBA}" type="presParOf" srcId="{81F25E92-CAC7-47C1-BBFB-0F578DA7EBC6}" destId="{61A5AB4F-3D85-4427-831D-A162393184A9}" srcOrd="0" destOrd="0" presId="urn:microsoft.com/office/officeart/2005/8/layout/lProcess2"/>
    <dgm:cxn modelId="{E00B8545-D362-4477-84BF-73133C864DF4}" type="presParOf" srcId="{81F25E92-CAC7-47C1-BBFB-0F578DA7EBC6}" destId="{3CB3EA6B-F66D-4D89-AAB6-259011B98E9C}" srcOrd="1" destOrd="0" presId="urn:microsoft.com/office/officeart/2005/8/layout/lProcess2"/>
    <dgm:cxn modelId="{E06342CC-D2C9-419E-AF64-DDF669DCAFDD}" type="presParOf" srcId="{81F25E92-CAC7-47C1-BBFB-0F578DA7EBC6}" destId="{E0AA87C0-7CE0-4B5D-BFE2-833F863B07A5}" srcOrd="2" destOrd="0" presId="urn:microsoft.com/office/officeart/2005/8/layout/lProcess2"/>
    <dgm:cxn modelId="{2496D30A-5E41-428B-9ED6-486A65FD3212}" type="presParOf" srcId="{81F25E92-CAC7-47C1-BBFB-0F578DA7EBC6}" destId="{2032C0CF-1FAB-43C0-A816-51164B4CCA03}" srcOrd="3" destOrd="0" presId="urn:microsoft.com/office/officeart/2005/8/layout/lProcess2"/>
    <dgm:cxn modelId="{C12512BD-296B-4A25-ABA9-D9645D83A92F}" type="presParOf" srcId="{81F25E92-CAC7-47C1-BBFB-0F578DA7EBC6}" destId="{FE07301A-B442-4B28-9615-A1930443566B}" srcOrd="4" destOrd="0" presId="urn:microsoft.com/office/officeart/2005/8/layout/lProcess2"/>
    <dgm:cxn modelId="{40D08013-BDB8-41FC-84B6-E3E8AED7F0F7}" type="presParOf" srcId="{81F25E92-CAC7-47C1-BBFB-0F578DA7EBC6}" destId="{C167A420-6692-4620-A540-383BA7CC2053}" srcOrd="5" destOrd="0" presId="urn:microsoft.com/office/officeart/2005/8/layout/lProcess2"/>
    <dgm:cxn modelId="{551669DB-57F4-44ED-B6C6-83310484D44A}" type="presParOf" srcId="{81F25E92-CAC7-47C1-BBFB-0F578DA7EBC6}" destId="{E7190421-9C3F-4065-8066-0935772FDECC}" srcOrd="6" destOrd="0" presId="urn:microsoft.com/office/officeart/2005/8/layout/lProcess2"/>
    <dgm:cxn modelId="{F917D202-CBB3-4374-A609-F4E690EDBA3A}" type="presParOf" srcId="{81F25E92-CAC7-47C1-BBFB-0F578DA7EBC6}" destId="{58F5F3AF-F34B-4725-99AC-E8C138133790}" srcOrd="7" destOrd="0" presId="urn:microsoft.com/office/officeart/2005/8/layout/lProcess2"/>
    <dgm:cxn modelId="{9B6E18DD-F19D-4FD2-A670-ADD622EB0157}" type="presParOf" srcId="{81F25E92-CAC7-47C1-BBFB-0F578DA7EBC6}" destId="{1492E1DD-EB9F-42A5-8BD6-785501DE97A3}" srcOrd="8" destOrd="0" presId="urn:microsoft.com/office/officeart/2005/8/layout/lProcess2"/>
    <dgm:cxn modelId="{0CE39C9A-8A06-44DD-A3CB-26357F5C86DA}" type="presParOf" srcId="{81F25E92-CAC7-47C1-BBFB-0F578DA7EBC6}" destId="{E5F28920-2613-46A6-865D-27CBD19AF493}" srcOrd="9" destOrd="0" presId="urn:microsoft.com/office/officeart/2005/8/layout/lProcess2"/>
    <dgm:cxn modelId="{FFE5FAE7-23CF-4AB5-9BFF-3CA144E78F96}" type="presParOf" srcId="{81F25E92-CAC7-47C1-BBFB-0F578DA7EBC6}" destId="{F771B097-CBEC-4CFF-B2BA-AB899D794919}" srcOrd="10" destOrd="0" presId="urn:microsoft.com/office/officeart/2005/8/layout/lProcess2"/>
    <dgm:cxn modelId="{0F6F1B5D-2C3D-4D1C-A6C5-28E3D1F51172}" type="presParOf" srcId="{81F25E92-CAC7-47C1-BBFB-0F578DA7EBC6}" destId="{3DB5E4F5-1E2E-4E05-B4A4-9E486D56BA62}" srcOrd="11" destOrd="0" presId="urn:microsoft.com/office/officeart/2005/8/layout/lProcess2"/>
    <dgm:cxn modelId="{6D9A7CA8-44AE-40FA-9C36-D678951B6E21}" type="presParOf" srcId="{81F25E92-CAC7-47C1-BBFB-0F578DA7EBC6}" destId="{67989EF5-0A26-4F15-8BCC-43A1C0ACA45A}" srcOrd="12" destOrd="0" presId="urn:microsoft.com/office/officeart/2005/8/layout/lProcess2"/>
    <dgm:cxn modelId="{8E6D7E14-212D-41EA-951E-858FD876BED8}" type="presParOf" srcId="{81F25E92-CAC7-47C1-BBFB-0F578DA7EBC6}" destId="{2E1B9FBE-1EF0-4FE7-AB76-3D303D4F0188}" srcOrd="13" destOrd="0" presId="urn:microsoft.com/office/officeart/2005/8/layout/lProcess2"/>
    <dgm:cxn modelId="{81F65590-8893-4026-BFF1-788D06DA6BF4}" type="presParOf" srcId="{81F25E92-CAC7-47C1-BBFB-0F578DA7EBC6}" destId="{AF8C546D-6229-4A5D-977B-DA7C17F9832A}" srcOrd="14" destOrd="0" presId="urn:microsoft.com/office/officeart/2005/8/layout/lProcess2"/>
    <dgm:cxn modelId="{0061AD84-DE6C-49B2-8A48-D341D96D3B3E}" type="presParOf" srcId="{81F25E92-CAC7-47C1-BBFB-0F578DA7EBC6}" destId="{AD6938DC-9AE7-4F40-9DC3-6B572AD9120B}" srcOrd="15" destOrd="0" presId="urn:microsoft.com/office/officeart/2005/8/layout/lProcess2"/>
    <dgm:cxn modelId="{8F589493-E3F7-4BEF-82B4-2211DE41C011}" type="presParOf" srcId="{81F25E92-CAC7-47C1-BBFB-0F578DA7EBC6}" destId="{9F03931F-1F1E-43BF-8F11-D89E17ED0416}" srcOrd="1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FC1E9D-9008-4ADD-BCFD-1BB12A6BC659}"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7A376585-6F97-4C29-B454-F9FC9889C2A2}">
      <dgm:prSet phldrT="[Text]" custT="1"/>
      <dgm:spPr/>
      <dgm:t>
        <a:bodyPr/>
        <a:lstStyle/>
        <a:p>
          <a:pPr marL="0" indent="0" algn="l">
            <a:tabLst>
              <a:tab pos="1146175" algn="l"/>
            </a:tabLst>
          </a:pPr>
          <a:r>
            <a:rPr lang="en-US" sz="1600" b="1" noProof="0" dirty="0" smtClean="0"/>
            <a:t>Strategy</a:t>
          </a:r>
          <a:endParaRPr lang="en-US" sz="1600" b="1" noProof="0" dirty="0"/>
        </a:p>
      </dgm:t>
    </dgm:pt>
    <dgm:pt modelId="{E7A58E96-61C6-496F-8C85-C9A94DB0604D}" type="parTrans" cxnId="{53233987-6DB3-4504-9491-32A9DF72C6B4}">
      <dgm:prSet/>
      <dgm:spPr/>
      <dgm:t>
        <a:bodyPr/>
        <a:lstStyle/>
        <a:p>
          <a:endParaRPr lang="es-ES" sz="2400" noProof="0"/>
        </a:p>
      </dgm:t>
    </dgm:pt>
    <dgm:pt modelId="{18B65F55-A64B-4255-876F-9689C2AC8C33}" type="sibTrans" cxnId="{53233987-6DB3-4504-9491-32A9DF72C6B4}">
      <dgm:prSet/>
      <dgm:spPr/>
      <dgm:t>
        <a:bodyPr/>
        <a:lstStyle/>
        <a:p>
          <a:endParaRPr lang="es-ES" sz="2400" noProof="0"/>
        </a:p>
      </dgm:t>
    </dgm:pt>
    <dgm:pt modelId="{68BE4DFC-25E5-41A5-9AB0-6FEF5B50AB14}">
      <dgm:prSet phldrT="[Text]" custT="1"/>
      <dgm:spPr/>
      <dgm:t>
        <a:bodyPr/>
        <a:lstStyle/>
        <a:p>
          <a:pPr algn="r"/>
          <a:r>
            <a:rPr lang="en-US" sz="1600" b="1" noProof="0" dirty="0" smtClean="0"/>
            <a:t>Reference level</a:t>
          </a:r>
          <a:endParaRPr lang="en-US" sz="1600" b="1" noProof="0" dirty="0"/>
        </a:p>
      </dgm:t>
    </dgm:pt>
    <dgm:pt modelId="{435182E3-C8FB-4AA3-AFEC-0D3E7840F97E}" type="parTrans" cxnId="{9B26056C-2C79-4726-BDA7-5863D54E5C4C}">
      <dgm:prSet/>
      <dgm:spPr/>
      <dgm:t>
        <a:bodyPr/>
        <a:lstStyle/>
        <a:p>
          <a:endParaRPr lang="es-ES" sz="2400" noProof="0"/>
        </a:p>
      </dgm:t>
    </dgm:pt>
    <dgm:pt modelId="{69F3C432-5878-4B0D-B9AD-B43349189638}" type="sibTrans" cxnId="{9B26056C-2C79-4726-BDA7-5863D54E5C4C}">
      <dgm:prSet/>
      <dgm:spPr/>
      <dgm:t>
        <a:bodyPr/>
        <a:lstStyle/>
        <a:p>
          <a:endParaRPr lang="es-ES" sz="2400" noProof="0"/>
        </a:p>
      </dgm:t>
    </dgm:pt>
    <dgm:pt modelId="{A7D1C18E-D60A-48CA-BB32-E91682301991}">
      <dgm:prSet phldrT="[Text]" custT="1"/>
      <dgm:spPr/>
      <dgm:t>
        <a:bodyPr/>
        <a:lstStyle/>
        <a:p>
          <a:pPr algn="r"/>
          <a:r>
            <a:rPr lang="en-US" sz="1500" b="1" noProof="0" dirty="0" smtClean="0"/>
            <a:t>Measurement, Reporting &amp; Verification System</a:t>
          </a:r>
          <a:endParaRPr lang="en-US" sz="1500" b="1" noProof="0" dirty="0"/>
        </a:p>
      </dgm:t>
    </dgm:pt>
    <dgm:pt modelId="{D2031C1E-7B7B-4D67-9C5F-2116F2BE613F}" type="parTrans" cxnId="{96A17D80-4DCC-4B80-A32C-9798B1D96AC6}">
      <dgm:prSet/>
      <dgm:spPr/>
      <dgm:t>
        <a:bodyPr/>
        <a:lstStyle/>
        <a:p>
          <a:endParaRPr lang="es-ES" sz="2400" noProof="0"/>
        </a:p>
      </dgm:t>
    </dgm:pt>
    <dgm:pt modelId="{A4D9917D-2645-4F97-9BB9-DC1AF4DCB314}" type="sibTrans" cxnId="{96A17D80-4DCC-4B80-A32C-9798B1D96AC6}">
      <dgm:prSet/>
      <dgm:spPr/>
      <dgm:t>
        <a:bodyPr/>
        <a:lstStyle/>
        <a:p>
          <a:endParaRPr lang="es-ES" sz="2400" noProof="0"/>
        </a:p>
      </dgm:t>
    </dgm:pt>
    <dgm:pt modelId="{63436AE9-9C24-4CED-8E26-3CCE7EC3D52F}">
      <dgm:prSet phldrT="[Text]" custT="1"/>
      <dgm:spPr/>
      <dgm:t>
        <a:bodyPr/>
        <a:lstStyle/>
        <a:p>
          <a:pPr algn="l"/>
          <a:r>
            <a:rPr lang="en-US" sz="1600" b="1" noProof="0" dirty="0" smtClean="0"/>
            <a:t>Institutions, incl. safeguards </a:t>
          </a:r>
          <a:endParaRPr lang="en-US" sz="1600" b="1" noProof="0" dirty="0"/>
        </a:p>
      </dgm:t>
    </dgm:pt>
    <dgm:pt modelId="{DE2060B5-9BC6-44DA-989F-B630308ED277}" type="parTrans" cxnId="{6BC8D655-613C-46EA-907D-DE4313DD8E34}">
      <dgm:prSet/>
      <dgm:spPr/>
      <dgm:t>
        <a:bodyPr/>
        <a:lstStyle/>
        <a:p>
          <a:endParaRPr lang="es-ES" sz="2400" noProof="0"/>
        </a:p>
      </dgm:t>
    </dgm:pt>
    <dgm:pt modelId="{C9ADC4C9-5C4C-4EEE-B099-6AADB13937D5}" type="sibTrans" cxnId="{6BC8D655-613C-46EA-907D-DE4313DD8E34}">
      <dgm:prSet/>
      <dgm:spPr/>
      <dgm:t>
        <a:bodyPr/>
        <a:lstStyle/>
        <a:p>
          <a:endParaRPr lang="es-ES" sz="2400" noProof="0"/>
        </a:p>
      </dgm:t>
    </dgm:pt>
    <dgm:pt modelId="{46A1BD9A-2E12-4D5A-A6DC-627D847917BE}" type="pres">
      <dgm:prSet presAssocID="{F2FC1E9D-9008-4ADD-BCFD-1BB12A6BC659}" presName="cycleMatrixDiagram" presStyleCnt="0">
        <dgm:presLayoutVars>
          <dgm:chMax val="1"/>
          <dgm:dir/>
          <dgm:animLvl val="lvl"/>
          <dgm:resizeHandles val="exact"/>
        </dgm:presLayoutVars>
      </dgm:prSet>
      <dgm:spPr/>
      <dgm:t>
        <a:bodyPr/>
        <a:lstStyle/>
        <a:p>
          <a:endParaRPr lang="en-US"/>
        </a:p>
      </dgm:t>
    </dgm:pt>
    <dgm:pt modelId="{58A03FEE-DA93-4F01-85F6-50B36C2A4256}" type="pres">
      <dgm:prSet presAssocID="{F2FC1E9D-9008-4ADD-BCFD-1BB12A6BC659}" presName="children" presStyleCnt="0"/>
      <dgm:spPr/>
    </dgm:pt>
    <dgm:pt modelId="{3BC59788-7ADF-49A9-A403-0896506DF6E2}" type="pres">
      <dgm:prSet presAssocID="{F2FC1E9D-9008-4ADD-BCFD-1BB12A6BC659}" presName="childPlaceholder" presStyleCnt="0"/>
      <dgm:spPr/>
    </dgm:pt>
    <dgm:pt modelId="{BC8C2E67-7BFA-4B45-9E9F-135CC2DC56C2}" type="pres">
      <dgm:prSet presAssocID="{F2FC1E9D-9008-4ADD-BCFD-1BB12A6BC659}" presName="circle" presStyleCnt="0"/>
      <dgm:spPr/>
    </dgm:pt>
    <dgm:pt modelId="{13D85792-FCA3-450A-A1BB-5982432A1F4A}" type="pres">
      <dgm:prSet presAssocID="{F2FC1E9D-9008-4ADD-BCFD-1BB12A6BC659}" presName="quadrant1" presStyleLbl="node1" presStyleIdx="0" presStyleCnt="4">
        <dgm:presLayoutVars>
          <dgm:chMax val="1"/>
          <dgm:bulletEnabled val="1"/>
        </dgm:presLayoutVars>
      </dgm:prSet>
      <dgm:spPr/>
      <dgm:t>
        <a:bodyPr/>
        <a:lstStyle/>
        <a:p>
          <a:endParaRPr lang="en-US"/>
        </a:p>
      </dgm:t>
    </dgm:pt>
    <dgm:pt modelId="{D4D2BDD8-0438-4B35-86EC-96293DB010D9}" type="pres">
      <dgm:prSet presAssocID="{F2FC1E9D-9008-4ADD-BCFD-1BB12A6BC659}" presName="quadrant2" presStyleLbl="node1" presStyleIdx="1" presStyleCnt="4">
        <dgm:presLayoutVars>
          <dgm:chMax val="1"/>
          <dgm:bulletEnabled val="1"/>
        </dgm:presLayoutVars>
      </dgm:prSet>
      <dgm:spPr/>
      <dgm:t>
        <a:bodyPr/>
        <a:lstStyle/>
        <a:p>
          <a:endParaRPr lang="en-US"/>
        </a:p>
      </dgm:t>
    </dgm:pt>
    <dgm:pt modelId="{5E3A74A2-E86C-48D6-B75A-54CFEBC4A600}" type="pres">
      <dgm:prSet presAssocID="{F2FC1E9D-9008-4ADD-BCFD-1BB12A6BC659}" presName="quadrant3" presStyleLbl="node1" presStyleIdx="2" presStyleCnt="4">
        <dgm:presLayoutVars>
          <dgm:chMax val="1"/>
          <dgm:bulletEnabled val="1"/>
        </dgm:presLayoutVars>
      </dgm:prSet>
      <dgm:spPr/>
      <dgm:t>
        <a:bodyPr/>
        <a:lstStyle/>
        <a:p>
          <a:endParaRPr lang="en-US"/>
        </a:p>
      </dgm:t>
    </dgm:pt>
    <dgm:pt modelId="{4C833818-2171-4A4C-9B36-7A27E581B7AF}" type="pres">
      <dgm:prSet presAssocID="{F2FC1E9D-9008-4ADD-BCFD-1BB12A6BC659}" presName="quadrant4" presStyleLbl="node1" presStyleIdx="3" presStyleCnt="4">
        <dgm:presLayoutVars>
          <dgm:chMax val="1"/>
          <dgm:bulletEnabled val="1"/>
        </dgm:presLayoutVars>
      </dgm:prSet>
      <dgm:spPr/>
      <dgm:t>
        <a:bodyPr/>
        <a:lstStyle/>
        <a:p>
          <a:endParaRPr lang="en-US"/>
        </a:p>
      </dgm:t>
    </dgm:pt>
    <dgm:pt modelId="{A6BBCCD8-E052-406B-B425-D8A0100A5C7D}" type="pres">
      <dgm:prSet presAssocID="{F2FC1E9D-9008-4ADD-BCFD-1BB12A6BC659}" presName="quadrantPlaceholder" presStyleCnt="0"/>
      <dgm:spPr/>
    </dgm:pt>
    <dgm:pt modelId="{B2D86458-BA09-49F3-8E53-7A51A385B532}" type="pres">
      <dgm:prSet presAssocID="{F2FC1E9D-9008-4ADD-BCFD-1BB12A6BC659}" presName="center1" presStyleLbl="fgShp" presStyleIdx="0" presStyleCnt="2"/>
      <dgm:spPr/>
    </dgm:pt>
    <dgm:pt modelId="{DEA8D4CF-0A0D-4D5C-B2FD-96FCA367D41A}" type="pres">
      <dgm:prSet presAssocID="{F2FC1E9D-9008-4ADD-BCFD-1BB12A6BC659}" presName="center2" presStyleLbl="fgShp" presStyleIdx="1" presStyleCnt="2"/>
      <dgm:spPr/>
    </dgm:pt>
  </dgm:ptLst>
  <dgm:cxnLst>
    <dgm:cxn modelId="{1DF87C57-DB1D-482C-91C3-A97EA95F64A5}" type="presOf" srcId="{F2FC1E9D-9008-4ADD-BCFD-1BB12A6BC659}" destId="{46A1BD9A-2E12-4D5A-A6DC-627D847917BE}" srcOrd="0" destOrd="0" presId="urn:microsoft.com/office/officeart/2005/8/layout/cycle4"/>
    <dgm:cxn modelId="{9B26056C-2C79-4726-BDA7-5863D54E5C4C}" srcId="{F2FC1E9D-9008-4ADD-BCFD-1BB12A6BC659}" destId="{68BE4DFC-25E5-41A5-9AB0-6FEF5B50AB14}" srcOrd="1" destOrd="0" parTransId="{435182E3-C8FB-4AA3-AFEC-0D3E7840F97E}" sibTransId="{69F3C432-5878-4B0D-B9AD-B43349189638}"/>
    <dgm:cxn modelId="{295F5542-7C5F-4532-B549-03E0B093AB21}" type="presOf" srcId="{A7D1C18E-D60A-48CA-BB32-E91682301991}" destId="{5E3A74A2-E86C-48D6-B75A-54CFEBC4A600}" srcOrd="0" destOrd="0" presId="urn:microsoft.com/office/officeart/2005/8/layout/cycle4"/>
    <dgm:cxn modelId="{53233987-6DB3-4504-9491-32A9DF72C6B4}" srcId="{F2FC1E9D-9008-4ADD-BCFD-1BB12A6BC659}" destId="{7A376585-6F97-4C29-B454-F9FC9889C2A2}" srcOrd="0" destOrd="0" parTransId="{E7A58E96-61C6-496F-8C85-C9A94DB0604D}" sibTransId="{18B65F55-A64B-4255-876F-9689C2AC8C33}"/>
    <dgm:cxn modelId="{6BC8D655-613C-46EA-907D-DE4313DD8E34}" srcId="{F2FC1E9D-9008-4ADD-BCFD-1BB12A6BC659}" destId="{63436AE9-9C24-4CED-8E26-3CCE7EC3D52F}" srcOrd="3" destOrd="0" parTransId="{DE2060B5-9BC6-44DA-989F-B630308ED277}" sibTransId="{C9ADC4C9-5C4C-4EEE-B099-6AADB13937D5}"/>
    <dgm:cxn modelId="{42CCF6C0-25E6-4387-9465-FD16804E95A1}" type="presOf" srcId="{68BE4DFC-25E5-41A5-9AB0-6FEF5B50AB14}" destId="{D4D2BDD8-0438-4B35-86EC-96293DB010D9}" srcOrd="0" destOrd="0" presId="urn:microsoft.com/office/officeart/2005/8/layout/cycle4"/>
    <dgm:cxn modelId="{55440DE0-37ED-432A-B75A-BA6DAD6B42B0}" type="presOf" srcId="{7A376585-6F97-4C29-B454-F9FC9889C2A2}" destId="{13D85792-FCA3-450A-A1BB-5982432A1F4A}" srcOrd="0" destOrd="0" presId="urn:microsoft.com/office/officeart/2005/8/layout/cycle4"/>
    <dgm:cxn modelId="{865C9CA5-7238-4EDA-9E62-2BBE917AE5B4}" type="presOf" srcId="{63436AE9-9C24-4CED-8E26-3CCE7EC3D52F}" destId="{4C833818-2171-4A4C-9B36-7A27E581B7AF}" srcOrd="0" destOrd="0" presId="urn:microsoft.com/office/officeart/2005/8/layout/cycle4"/>
    <dgm:cxn modelId="{96A17D80-4DCC-4B80-A32C-9798B1D96AC6}" srcId="{F2FC1E9D-9008-4ADD-BCFD-1BB12A6BC659}" destId="{A7D1C18E-D60A-48CA-BB32-E91682301991}" srcOrd="2" destOrd="0" parTransId="{D2031C1E-7B7B-4D67-9C5F-2116F2BE613F}" sibTransId="{A4D9917D-2645-4F97-9BB9-DC1AF4DCB314}"/>
    <dgm:cxn modelId="{215FD0E0-7E7E-48FA-A75F-BE7CE9C0031F}" type="presParOf" srcId="{46A1BD9A-2E12-4D5A-A6DC-627D847917BE}" destId="{58A03FEE-DA93-4F01-85F6-50B36C2A4256}" srcOrd="0" destOrd="0" presId="urn:microsoft.com/office/officeart/2005/8/layout/cycle4"/>
    <dgm:cxn modelId="{E9038BEF-C617-40F2-A64F-0724649587A9}" type="presParOf" srcId="{58A03FEE-DA93-4F01-85F6-50B36C2A4256}" destId="{3BC59788-7ADF-49A9-A403-0896506DF6E2}" srcOrd="0" destOrd="0" presId="urn:microsoft.com/office/officeart/2005/8/layout/cycle4"/>
    <dgm:cxn modelId="{53203228-967D-4791-B28E-DED4DB2633DD}" type="presParOf" srcId="{46A1BD9A-2E12-4D5A-A6DC-627D847917BE}" destId="{BC8C2E67-7BFA-4B45-9E9F-135CC2DC56C2}" srcOrd="1" destOrd="0" presId="urn:microsoft.com/office/officeart/2005/8/layout/cycle4"/>
    <dgm:cxn modelId="{5CEE7111-14F0-4C36-9021-8283588107DE}" type="presParOf" srcId="{BC8C2E67-7BFA-4B45-9E9F-135CC2DC56C2}" destId="{13D85792-FCA3-450A-A1BB-5982432A1F4A}" srcOrd="0" destOrd="0" presId="urn:microsoft.com/office/officeart/2005/8/layout/cycle4"/>
    <dgm:cxn modelId="{345E5EB2-6A54-4809-97F3-12A542286299}" type="presParOf" srcId="{BC8C2E67-7BFA-4B45-9E9F-135CC2DC56C2}" destId="{D4D2BDD8-0438-4B35-86EC-96293DB010D9}" srcOrd="1" destOrd="0" presId="urn:microsoft.com/office/officeart/2005/8/layout/cycle4"/>
    <dgm:cxn modelId="{11F59DB4-0CF4-4670-8887-43859555DA5F}" type="presParOf" srcId="{BC8C2E67-7BFA-4B45-9E9F-135CC2DC56C2}" destId="{5E3A74A2-E86C-48D6-B75A-54CFEBC4A600}" srcOrd="2" destOrd="0" presId="urn:microsoft.com/office/officeart/2005/8/layout/cycle4"/>
    <dgm:cxn modelId="{BCB4AF88-7C49-44E4-BCB5-8DC9F5520009}" type="presParOf" srcId="{BC8C2E67-7BFA-4B45-9E9F-135CC2DC56C2}" destId="{4C833818-2171-4A4C-9B36-7A27E581B7AF}" srcOrd="3" destOrd="0" presId="urn:microsoft.com/office/officeart/2005/8/layout/cycle4"/>
    <dgm:cxn modelId="{391D88FA-9404-4FF2-8DB1-1DCB2DA40BBB}" type="presParOf" srcId="{BC8C2E67-7BFA-4B45-9E9F-135CC2DC56C2}" destId="{A6BBCCD8-E052-406B-B425-D8A0100A5C7D}" srcOrd="4" destOrd="0" presId="urn:microsoft.com/office/officeart/2005/8/layout/cycle4"/>
    <dgm:cxn modelId="{956A3AC9-9497-4EB9-ACC7-CA98704C9350}" type="presParOf" srcId="{46A1BD9A-2E12-4D5A-A6DC-627D847917BE}" destId="{B2D86458-BA09-49F3-8E53-7A51A385B532}" srcOrd="2" destOrd="0" presId="urn:microsoft.com/office/officeart/2005/8/layout/cycle4"/>
    <dgm:cxn modelId="{A0521071-7DC1-4D91-9F10-F10762BCFF7B}" type="presParOf" srcId="{46A1BD9A-2E12-4D5A-A6DC-627D847917BE}" destId="{DEA8D4CF-0A0D-4D5C-B2FD-96FCA367D41A}" srcOrd="3" destOrd="0" presId="urn:microsoft.com/office/officeart/2005/8/layout/cycle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0D9C90-1204-422A-A27E-6B4C23A03265}" type="doc">
      <dgm:prSet loTypeId="urn:microsoft.com/office/officeart/2005/8/layout/hProcess11" loCatId="process" qsTypeId="urn:microsoft.com/office/officeart/2005/8/quickstyle/simple5" qsCatId="simple" csTypeId="urn:microsoft.com/office/officeart/2005/8/colors/colorful3" csCatId="colorful" phldr="1"/>
      <dgm:spPr/>
      <dgm:t>
        <a:bodyPr/>
        <a:lstStyle/>
        <a:p>
          <a:endParaRPr lang="en-US"/>
        </a:p>
      </dgm:t>
    </dgm:pt>
    <dgm:pt modelId="{DD03A6FE-992E-41AC-AF1D-EEAF6B18B713}">
      <dgm:prSet phldrT="[Text]" custT="1"/>
      <dgm:spPr>
        <a:solidFill>
          <a:srgbClr val="92D050"/>
        </a:solidFill>
        <a:ln>
          <a:noFill/>
        </a:ln>
        <a:scene3d>
          <a:camera prst="orthographicFront"/>
          <a:lightRig rig="threePt" dir="t"/>
        </a:scene3d>
        <a:sp3d>
          <a:bevelT/>
        </a:sp3d>
      </dgm:spPr>
      <dgm:t>
        <a:bodyPr/>
        <a:lstStyle/>
        <a:p>
          <a:pPr>
            <a:spcAft>
              <a:spcPts val="0"/>
            </a:spcAft>
          </a:pPr>
          <a:r>
            <a:rPr lang="en-US" sz="1700" b="1" noProof="0" dirty="0" smtClean="0"/>
            <a:t>R-PP </a:t>
          </a:r>
        </a:p>
        <a:p>
          <a:pPr>
            <a:spcAft>
              <a:spcPts val="0"/>
            </a:spcAft>
          </a:pPr>
          <a:r>
            <a:rPr lang="en-US" sz="1700" b="1" noProof="0" dirty="0" smtClean="0"/>
            <a:t>Assessment</a:t>
          </a:r>
          <a:endParaRPr lang="en-US" sz="1700" b="1" noProof="0" dirty="0">
            <a:solidFill>
              <a:srgbClr val="FF0000"/>
            </a:solidFill>
          </a:endParaRPr>
        </a:p>
      </dgm:t>
    </dgm:pt>
    <dgm:pt modelId="{1986F838-C40A-4D00-958D-C0C0523E6A87}" type="parTrans" cxnId="{D094FE6B-F967-4D99-8F6E-FD0415FEF776}">
      <dgm:prSet/>
      <dgm:spPr/>
      <dgm:t>
        <a:bodyPr/>
        <a:lstStyle/>
        <a:p>
          <a:endParaRPr lang="es-ES" sz="1400" b="1" noProof="0"/>
        </a:p>
      </dgm:t>
    </dgm:pt>
    <dgm:pt modelId="{0455A416-1053-414C-9704-64953C0B1AFD}" type="sibTrans" cxnId="{D094FE6B-F967-4D99-8F6E-FD0415FEF776}">
      <dgm:prSet/>
      <dgm:spPr/>
      <dgm:t>
        <a:bodyPr/>
        <a:lstStyle/>
        <a:p>
          <a:endParaRPr lang="es-ES" sz="1400" b="1" noProof="0"/>
        </a:p>
      </dgm:t>
    </dgm:pt>
    <dgm:pt modelId="{2082040E-CF5D-440D-A9DA-40F82E00CB3B}">
      <dgm:prSet phldrT="[Text]" custT="1"/>
      <dgm:spPr>
        <a:solidFill>
          <a:srgbClr val="92D050"/>
        </a:solidFill>
        <a:scene3d>
          <a:camera prst="orthographicFront"/>
          <a:lightRig rig="threePt" dir="t"/>
        </a:scene3d>
        <a:sp3d>
          <a:bevelT/>
        </a:sp3d>
      </dgm:spPr>
      <dgm:t>
        <a:bodyPr/>
        <a:lstStyle/>
        <a:p>
          <a:r>
            <a:rPr lang="en-US" sz="1700" b="1" noProof="0" dirty="0" smtClean="0"/>
            <a:t>Readiness Package Endorsement</a:t>
          </a:r>
          <a:endParaRPr lang="en-US" sz="1700" b="1" noProof="0" dirty="0"/>
        </a:p>
      </dgm:t>
    </dgm:pt>
    <dgm:pt modelId="{6D811A2A-410E-49F5-BFFD-458FF46C6F22}" type="parTrans" cxnId="{2A60A543-D1B9-40AF-81F3-F8F189489078}">
      <dgm:prSet/>
      <dgm:spPr/>
      <dgm:t>
        <a:bodyPr/>
        <a:lstStyle/>
        <a:p>
          <a:endParaRPr lang="es-ES" sz="1400" b="1" noProof="0"/>
        </a:p>
      </dgm:t>
    </dgm:pt>
    <dgm:pt modelId="{5ED7B204-0FF6-4F24-8927-72A0F463D594}" type="sibTrans" cxnId="{2A60A543-D1B9-40AF-81F3-F8F189489078}">
      <dgm:prSet/>
      <dgm:spPr/>
      <dgm:t>
        <a:bodyPr/>
        <a:lstStyle/>
        <a:p>
          <a:endParaRPr lang="es-ES" sz="1400" b="1" noProof="0"/>
        </a:p>
      </dgm:t>
    </dgm:pt>
    <dgm:pt modelId="{9E97D037-3B15-461C-87B9-1DCC5FF65CB2}">
      <dgm:prSet phldrT="[Text]" custT="1"/>
      <dgm:spPr>
        <a:solidFill>
          <a:schemeClr val="accent2"/>
        </a:solidFill>
        <a:scene3d>
          <a:camera prst="orthographicFront"/>
          <a:lightRig rig="threePt" dir="t"/>
        </a:scene3d>
        <a:sp3d>
          <a:bevelT/>
        </a:sp3d>
      </dgm:spPr>
      <dgm:t>
        <a:bodyPr/>
        <a:lstStyle/>
        <a:p>
          <a:r>
            <a:rPr lang="en-US" sz="1700" b="1" noProof="0" dirty="0" smtClean="0"/>
            <a:t>Signature of Emission Reductions Payment Agreement (ERPA)</a:t>
          </a:r>
          <a:endParaRPr lang="en-US" sz="1700" b="1" noProof="0" dirty="0"/>
        </a:p>
      </dgm:t>
    </dgm:pt>
    <dgm:pt modelId="{1EEC8641-3552-443E-898A-7EF6EA83FF2E}" type="parTrans" cxnId="{47DF3DED-F5FF-4EDF-A2D7-504D89AB861E}">
      <dgm:prSet/>
      <dgm:spPr/>
      <dgm:t>
        <a:bodyPr/>
        <a:lstStyle/>
        <a:p>
          <a:endParaRPr lang="en-US"/>
        </a:p>
      </dgm:t>
    </dgm:pt>
    <dgm:pt modelId="{1D0542A0-E4FF-4C11-A854-6219E5A681AA}" type="sibTrans" cxnId="{47DF3DED-F5FF-4EDF-A2D7-504D89AB861E}">
      <dgm:prSet/>
      <dgm:spPr/>
      <dgm:t>
        <a:bodyPr/>
        <a:lstStyle/>
        <a:p>
          <a:endParaRPr lang="en-US"/>
        </a:p>
      </dgm:t>
    </dgm:pt>
    <dgm:pt modelId="{AFCB5B94-5D98-454E-8F36-058706477C33}" type="pres">
      <dgm:prSet presAssocID="{180D9C90-1204-422A-A27E-6B4C23A03265}" presName="Name0" presStyleCnt="0">
        <dgm:presLayoutVars>
          <dgm:dir/>
          <dgm:resizeHandles val="exact"/>
        </dgm:presLayoutVars>
      </dgm:prSet>
      <dgm:spPr/>
      <dgm:t>
        <a:bodyPr/>
        <a:lstStyle/>
        <a:p>
          <a:endParaRPr lang="en-US"/>
        </a:p>
      </dgm:t>
    </dgm:pt>
    <dgm:pt modelId="{4FCE8F26-05D9-4069-8D13-3A5A846E6B17}" type="pres">
      <dgm:prSet presAssocID="{180D9C90-1204-422A-A27E-6B4C23A03265}" presName="arrow" presStyleLbl="bgShp" presStyleIdx="0" presStyleCnt="1" custLinFactNeighborX="926" custLinFactNeighborY="1780"/>
      <dgm:spPr>
        <a:blipFill rotWithShape="0">
          <a:blip xmlns:r="http://schemas.openxmlformats.org/officeDocument/2006/relationships" r:embed="rId1"/>
          <a:stretch>
            <a:fillRect/>
          </a:stretch>
        </a:blipFill>
      </dgm:spPr>
      <dgm:t>
        <a:bodyPr/>
        <a:lstStyle/>
        <a:p>
          <a:endParaRPr lang="en-US"/>
        </a:p>
      </dgm:t>
    </dgm:pt>
    <dgm:pt modelId="{613E15B2-37AE-4951-B7F2-D9B0311E770C}" type="pres">
      <dgm:prSet presAssocID="{180D9C90-1204-422A-A27E-6B4C23A03265}" presName="points" presStyleCnt="0"/>
      <dgm:spPr/>
    </dgm:pt>
    <dgm:pt modelId="{5AB033F5-1AE0-42F0-9414-B6B8035195CD}" type="pres">
      <dgm:prSet presAssocID="{DD03A6FE-992E-41AC-AF1D-EEAF6B18B713}" presName="compositeA" presStyleCnt="0"/>
      <dgm:spPr/>
    </dgm:pt>
    <dgm:pt modelId="{B3441694-B31E-4202-8E51-E43F14369023}" type="pres">
      <dgm:prSet presAssocID="{DD03A6FE-992E-41AC-AF1D-EEAF6B18B713}" presName="textA" presStyleLbl="revTx" presStyleIdx="0" presStyleCnt="3" custScaleX="64279" custScaleY="38022" custLinFactNeighborX="31686" custLinFactNeighborY="36680">
        <dgm:presLayoutVars>
          <dgm:bulletEnabled val="1"/>
        </dgm:presLayoutVars>
      </dgm:prSet>
      <dgm:spPr/>
      <dgm:t>
        <a:bodyPr/>
        <a:lstStyle/>
        <a:p>
          <a:endParaRPr lang="en-US"/>
        </a:p>
      </dgm:t>
    </dgm:pt>
    <dgm:pt modelId="{D38AEE66-D561-476D-8C77-D6BFBB7EB1C6}" type="pres">
      <dgm:prSet presAssocID="{DD03A6FE-992E-41AC-AF1D-EEAF6B18B713}" presName="circleA" presStyleLbl="node1" presStyleIdx="0" presStyleCnt="3" custLinFactX="100000" custLinFactNeighborX="133758" custLinFactNeighborY="66100"/>
      <dgm:spPr>
        <a:gradFill rotWithShape="0">
          <a:gsLst>
            <a:gs pos="0">
              <a:srgbClr val="3B8A81"/>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dgm:spPr>
    </dgm:pt>
    <dgm:pt modelId="{E5F79778-B7A9-45CF-AC61-301D5FE477A0}" type="pres">
      <dgm:prSet presAssocID="{DD03A6FE-992E-41AC-AF1D-EEAF6B18B713}" presName="spaceA" presStyleCnt="0"/>
      <dgm:spPr/>
    </dgm:pt>
    <dgm:pt modelId="{70816D2A-8DA9-4694-93B1-E43996634D81}" type="pres">
      <dgm:prSet presAssocID="{0455A416-1053-414C-9704-64953C0B1AFD}" presName="space" presStyleCnt="0"/>
      <dgm:spPr/>
    </dgm:pt>
    <dgm:pt modelId="{ACF537E8-9D77-443F-8559-410CE7E2C44E}" type="pres">
      <dgm:prSet presAssocID="{2082040E-CF5D-440D-A9DA-40F82E00CB3B}" presName="compositeB" presStyleCnt="0"/>
      <dgm:spPr/>
    </dgm:pt>
    <dgm:pt modelId="{2556C5E1-4E99-4C30-B41E-41685D4F4C7D}" type="pres">
      <dgm:prSet presAssocID="{2082040E-CF5D-440D-A9DA-40F82E00CB3B}" presName="textB" presStyleLbl="revTx" presStyleIdx="1" presStyleCnt="3" custScaleX="61030" custScaleY="51525" custLinFactY="-46809" custLinFactNeighborX="72143" custLinFactNeighborY="-100000">
        <dgm:presLayoutVars>
          <dgm:bulletEnabled val="1"/>
        </dgm:presLayoutVars>
      </dgm:prSet>
      <dgm:spPr/>
      <dgm:t>
        <a:bodyPr/>
        <a:lstStyle/>
        <a:p>
          <a:endParaRPr lang="en-US"/>
        </a:p>
      </dgm:t>
    </dgm:pt>
    <dgm:pt modelId="{B3E54CCB-C0E4-4437-9436-4026A323CB20}" type="pres">
      <dgm:prSet presAssocID="{2082040E-CF5D-440D-A9DA-40F82E00CB3B}" presName="circleB" presStyleLbl="node1" presStyleIdx="1" presStyleCnt="3" custLinFactX="138074" custLinFactNeighborX="200000" custLinFactNeighborY="-54069"/>
      <dgm:spPr>
        <a:solidFill>
          <a:schemeClr val="accent4"/>
        </a:solidFill>
      </dgm:spPr>
      <dgm:t>
        <a:bodyPr/>
        <a:lstStyle/>
        <a:p>
          <a:endParaRPr lang="en-US"/>
        </a:p>
      </dgm:t>
    </dgm:pt>
    <dgm:pt modelId="{6A51A2DB-691D-4E82-88D8-3518751304EC}" type="pres">
      <dgm:prSet presAssocID="{2082040E-CF5D-440D-A9DA-40F82E00CB3B}" presName="spaceB" presStyleCnt="0"/>
      <dgm:spPr/>
    </dgm:pt>
    <dgm:pt modelId="{F7F6EBD9-F4C9-473A-9234-DCC6D0D32DAB}" type="pres">
      <dgm:prSet presAssocID="{5ED7B204-0FF6-4F24-8927-72A0F463D594}" presName="space" presStyleCnt="0"/>
      <dgm:spPr/>
    </dgm:pt>
    <dgm:pt modelId="{0A070A29-3AD0-45A3-928E-1267FDFC4585}" type="pres">
      <dgm:prSet presAssocID="{9E97D037-3B15-461C-87B9-1DCC5FF65CB2}" presName="compositeA" presStyleCnt="0"/>
      <dgm:spPr/>
    </dgm:pt>
    <dgm:pt modelId="{C8DB4398-3941-4B46-93F3-190A89A2EAF9}" type="pres">
      <dgm:prSet presAssocID="{9E97D037-3B15-461C-87B9-1DCC5FF65CB2}" presName="textA" presStyleLbl="revTx" presStyleIdx="2" presStyleCnt="3" custScaleX="91738" custScaleY="54577" custLinFactY="50254" custLinFactNeighborX="-18465" custLinFactNeighborY="100000">
        <dgm:presLayoutVars>
          <dgm:bulletEnabled val="1"/>
        </dgm:presLayoutVars>
      </dgm:prSet>
      <dgm:spPr/>
      <dgm:t>
        <a:bodyPr/>
        <a:lstStyle/>
        <a:p>
          <a:endParaRPr lang="en-US"/>
        </a:p>
      </dgm:t>
    </dgm:pt>
    <dgm:pt modelId="{4D42B673-9894-4109-932B-FBCC20C4AC27}" type="pres">
      <dgm:prSet presAssocID="{9E97D037-3B15-461C-87B9-1DCC5FF65CB2}" presName="circleA" presStyleLbl="node1" presStyleIdx="2" presStyleCnt="3" custLinFactNeighborX="-97385" custLinFactNeighborY="40846"/>
      <dgm:spPr>
        <a:solidFill>
          <a:srgbClr val="C00000"/>
        </a:solidFill>
      </dgm:spPr>
    </dgm:pt>
    <dgm:pt modelId="{00A5B8B8-3770-4F78-BAD0-BBDBDCAE7DE1}" type="pres">
      <dgm:prSet presAssocID="{9E97D037-3B15-461C-87B9-1DCC5FF65CB2}" presName="spaceA" presStyleCnt="0"/>
      <dgm:spPr/>
    </dgm:pt>
  </dgm:ptLst>
  <dgm:cxnLst>
    <dgm:cxn modelId="{B8E8C7AA-5A3C-40BD-A5D4-B3B51C45839A}" type="presOf" srcId="{DD03A6FE-992E-41AC-AF1D-EEAF6B18B713}" destId="{B3441694-B31E-4202-8E51-E43F14369023}" srcOrd="0" destOrd="0" presId="urn:microsoft.com/office/officeart/2005/8/layout/hProcess11"/>
    <dgm:cxn modelId="{FA448DB2-10F9-4027-8C6A-001634F27FB8}" type="presOf" srcId="{2082040E-CF5D-440D-A9DA-40F82E00CB3B}" destId="{2556C5E1-4E99-4C30-B41E-41685D4F4C7D}" srcOrd="0" destOrd="0" presId="urn:microsoft.com/office/officeart/2005/8/layout/hProcess11"/>
    <dgm:cxn modelId="{2A60A543-D1B9-40AF-81F3-F8F189489078}" srcId="{180D9C90-1204-422A-A27E-6B4C23A03265}" destId="{2082040E-CF5D-440D-A9DA-40F82E00CB3B}" srcOrd="1" destOrd="0" parTransId="{6D811A2A-410E-49F5-BFFD-458FF46C6F22}" sibTransId="{5ED7B204-0FF6-4F24-8927-72A0F463D594}"/>
    <dgm:cxn modelId="{FC1BA896-F3C3-4F73-B194-D9EDA50E0EAC}" type="presOf" srcId="{180D9C90-1204-422A-A27E-6B4C23A03265}" destId="{AFCB5B94-5D98-454E-8F36-058706477C33}" srcOrd="0" destOrd="0" presId="urn:microsoft.com/office/officeart/2005/8/layout/hProcess11"/>
    <dgm:cxn modelId="{D094FE6B-F967-4D99-8F6E-FD0415FEF776}" srcId="{180D9C90-1204-422A-A27E-6B4C23A03265}" destId="{DD03A6FE-992E-41AC-AF1D-EEAF6B18B713}" srcOrd="0" destOrd="0" parTransId="{1986F838-C40A-4D00-958D-C0C0523E6A87}" sibTransId="{0455A416-1053-414C-9704-64953C0B1AFD}"/>
    <dgm:cxn modelId="{47DF3DED-F5FF-4EDF-A2D7-504D89AB861E}" srcId="{180D9C90-1204-422A-A27E-6B4C23A03265}" destId="{9E97D037-3B15-461C-87B9-1DCC5FF65CB2}" srcOrd="2" destOrd="0" parTransId="{1EEC8641-3552-443E-898A-7EF6EA83FF2E}" sibTransId="{1D0542A0-E4FF-4C11-A854-6219E5A681AA}"/>
    <dgm:cxn modelId="{51B9F9A0-4E59-48AE-AE04-0116C3B09586}" type="presOf" srcId="{9E97D037-3B15-461C-87B9-1DCC5FF65CB2}" destId="{C8DB4398-3941-4B46-93F3-190A89A2EAF9}" srcOrd="0" destOrd="0" presId="urn:microsoft.com/office/officeart/2005/8/layout/hProcess11"/>
    <dgm:cxn modelId="{8B7BB098-620D-4358-A7BF-DC55F5908C00}" type="presParOf" srcId="{AFCB5B94-5D98-454E-8F36-058706477C33}" destId="{4FCE8F26-05D9-4069-8D13-3A5A846E6B17}" srcOrd="0" destOrd="0" presId="urn:microsoft.com/office/officeart/2005/8/layout/hProcess11"/>
    <dgm:cxn modelId="{D2741C78-CB0E-4B54-8DD4-2DE5BD299155}" type="presParOf" srcId="{AFCB5B94-5D98-454E-8F36-058706477C33}" destId="{613E15B2-37AE-4951-B7F2-D9B0311E770C}" srcOrd="1" destOrd="0" presId="urn:microsoft.com/office/officeart/2005/8/layout/hProcess11"/>
    <dgm:cxn modelId="{3BCE32F4-D128-4B85-9838-23B7841F32A2}" type="presParOf" srcId="{613E15B2-37AE-4951-B7F2-D9B0311E770C}" destId="{5AB033F5-1AE0-42F0-9414-B6B8035195CD}" srcOrd="0" destOrd="0" presId="urn:microsoft.com/office/officeart/2005/8/layout/hProcess11"/>
    <dgm:cxn modelId="{3A5BEF73-3582-4522-B794-C1E6989046CF}" type="presParOf" srcId="{5AB033F5-1AE0-42F0-9414-B6B8035195CD}" destId="{B3441694-B31E-4202-8E51-E43F14369023}" srcOrd="0" destOrd="0" presId="urn:microsoft.com/office/officeart/2005/8/layout/hProcess11"/>
    <dgm:cxn modelId="{10646DF7-D0E0-48E8-8858-96D46203E4CD}" type="presParOf" srcId="{5AB033F5-1AE0-42F0-9414-B6B8035195CD}" destId="{D38AEE66-D561-476D-8C77-D6BFBB7EB1C6}" srcOrd="1" destOrd="0" presId="urn:microsoft.com/office/officeart/2005/8/layout/hProcess11"/>
    <dgm:cxn modelId="{A4266C63-82F6-4B26-8EE1-3800134000C6}" type="presParOf" srcId="{5AB033F5-1AE0-42F0-9414-B6B8035195CD}" destId="{E5F79778-B7A9-45CF-AC61-301D5FE477A0}" srcOrd="2" destOrd="0" presId="urn:microsoft.com/office/officeart/2005/8/layout/hProcess11"/>
    <dgm:cxn modelId="{5DEDE97A-0B1A-417D-A6B3-27BA59716354}" type="presParOf" srcId="{613E15B2-37AE-4951-B7F2-D9B0311E770C}" destId="{70816D2A-8DA9-4694-93B1-E43996634D81}" srcOrd="1" destOrd="0" presId="urn:microsoft.com/office/officeart/2005/8/layout/hProcess11"/>
    <dgm:cxn modelId="{3C8D4F34-7505-4A45-B6A0-B81C6416AC8E}" type="presParOf" srcId="{613E15B2-37AE-4951-B7F2-D9B0311E770C}" destId="{ACF537E8-9D77-443F-8559-410CE7E2C44E}" srcOrd="2" destOrd="0" presId="urn:microsoft.com/office/officeart/2005/8/layout/hProcess11"/>
    <dgm:cxn modelId="{B84B1F87-1ABC-4625-B781-DF710F7E96E1}" type="presParOf" srcId="{ACF537E8-9D77-443F-8559-410CE7E2C44E}" destId="{2556C5E1-4E99-4C30-B41E-41685D4F4C7D}" srcOrd="0" destOrd="0" presId="urn:microsoft.com/office/officeart/2005/8/layout/hProcess11"/>
    <dgm:cxn modelId="{8EC9046C-C9C3-4568-BE32-3BCBE5E053BB}" type="presParOf" srcId="{ACF537E8-9D77-443F-8559-410CE7E2C44E}" destId="{B3E54CCB-C0E4-4437-9436-4026A323CB20}" srcOrd="1" destOrd="0" presId="urn:microsoft.com/office/officeart/2005/8/layout/hProcess11"/>
    <dgm:cxn modelId="{354766DA-F433-4236-B275-FDD09EEDF9A6}" type="presParOf" srcId="{ACF537E8-9D77-443F-8559-410CE7E2C44E}" destId="{6A51A2DB-691D-4E82-88D8-3518751304EC}" srcOrd="2" destOrd="0" presId="urn:microsoft.com/office/officeart/2005/8/layout/hProcess11"/>
    <dgm:cxn modelId="{47364B8F-3D2B-4EA4-9793-7FA0C821EE6E}" type="presParOf" srcId="{613E15B2-37AE-4951-B7F2-D9B0311E770C}" destId="{F7F6EBD9-F4C9-473A-9234-DCC6D0D32DAB}" srcOrd="3" destOrd="0" presId="urn:microsoft.com/office/officeart/2005/8/layout/hProcess11"/>
    <dgm:cxn modelId="{12595905-1270-4833-B980-CB487A20E529}" type="presParOf" srcId="{613E15B2-37AE-4951-B7F2-D9B0311E770C}" destId="{0A070A29-3AD0-45A3-928E-1267FDFC4585}" srcOrd="4" destOrd="0" presId="urn:microsoft.com/office/officeart/2005/8/layout/hProcess11"/>
    <dgm:cxn modelId="{2E51D29D-460A-4D23-BDD9-635FB5C24578}" type="presParOf" srcId="{0A070A29-3AD0-45A3-928E-1267FDFC4585}" destId="{C8DB4398-3941-4B46-93F3-190A89A2EAF9}" srcOrd="0" destOrd="0" presId="urn:microsoft.com/office/officeart/2005/8/layout/hProcess11"/>
    <dgm:cxn modelId="{36847403-189E-4DE4-821F-FD417BA76B14}" type="presParOf" srcId="{0A070A29-3AD0-45A3-928E-1267FDFC4585}" destId="{4D42B673-9894-4109-932B-FBCC20C4AC27}" srcOrd="1" destOrd="0" presId="urn:microsoft.com/office/officeart/2005/8/layout/hProcess11"/>
    <dgm:cxn modelId="{0C40C717-9524-40BA-BEF1-C45CBFFF4646}" type="presParOf" srcId="{0A070A29-3AD0-45A3-928E-1267FDFC4585}" destId="{00A5B8B8-3770-4F78-BAD0-BBDBDCAE7DE1}"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12CACF-6630-456D-9F8B-71BB8680639D}"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en-US"/>
        </a:p>
      </dgm:t>
    </dgm:pt>
    <dgm:pt modelId="{D27E87CD-CB04-4EF0-9D3E-1B9E7898FD4C}">
      <dgm:prSet phldrT="[Text]"/>
      <dgm:spPr/>
      <dgm:t>
        <a:bodyPr/>
        <a:lstStyle/>
        <a:p>
          <a:r>
            <a:rPr lang="en-US" b="1" noProof="0" dirty="0" smtClean="0"/>
            <a:t>FCPF</a:t>
          </a:r>
          <a:endParaRPr lang="en-US" b="1" noProof="0" dirty="0"/>
        </a:p>
      </dgm:t>
    </dgm:pt>
    <dgm:pt modelId="{E9C1B95B-5741-4E13-A448-61E7ED746CFE}" type="parTrans" cxnId="{FCE85745-3099-440E-B239-83F092081E8C}">
      <dgm:prSet/>
      <dgm:spPr/>
      <dgm:t>
        <a:bodyPr/>
        <a:lstStyle/>
        <a:p>
          <a:endParaRPr lang="en-US" b="1" noProof="0"/>
        </a:p>
      </dgm:t>
    </dgm:pt>
    <dgm:pt modelId="{3188A503-CA10-4A65-9940-F360F67D985A}" type="sibTrans" cxnId="{FCE85745-3099-440E-B239-83F092081E8C}">
      <dgm:prSet/>
      <dgm:spPr/>
      <dgm:t>
        <a:bodyPr/>
        <a:lstStyle/>
        <a:p>
          <a:endParaRPr lang="en-US" b="1" noProof="0"/>
        </a:p>
      </dgm:t>
    </dgm:pt>
    <dgm:pt modelId="{61B9FD36-BC09-4F51-836F-8FF5CE0DC67C}">
      <dgm:prSet phldrT="[Text]"/>
      <dgm:spPr/>
      <dgm:t>
        <a:bodyPr/>
        <a:lstStyle/>
        <a:p>
          <a:r>
            <a:rPr lang="en-US" b="1" noProof="0" dirty="0" smtClean="0"/>
            <a:t>Help countries become ready for REDD+</a:t>
          </a:r>
          <a:endParaRPr lang="en-US" b="1" noProof="0" dirty="0"/>
        </a:p>
      </dgm:t>
    </dgm:pt>
    <dgm:pt modelId="{07D9182D-1009-427C-9340-4C7EA1EAF400}" type="parTrans" cxnId="{4AE3AAD8-DD5F-4F50-BF00-C562D48A6325}">
      <dgm:prSet/>
      <dgm:spPr/>
      <dgm:t>
        <a:bodyPr/>
        <a:lstStyle/>
        <a:p>
          <a:endParaRPr lang="en-US" b="1" noProof="0"/>
        </a:p>
      </dgm:t>
    </dgm:pt>
    <dgm:pt modelId="{AC1B6F62-198B-4EC6-91A4-AD423B032804}" type="sibTrans" cxnId="{4AE3AAD8-DD5F-4F50-BF00-C562D48A6325}">
      <dgm:prSet/>
      <dgm:spPr/>
      <dgm:t>
        <a:bodyPr/>
        <a:lstStyle/>
        <a:p>
          <a:endParaRPr lang="en-US" b="1" noProof="0"/>
        </a:p>
      </dgm:t>
    </dgm:pt>
    <dgm:pt modelId="{91B74FA5-E283-40E3-9BA3-337212AEEE3C}">
      <dgm:prSet phldrT="[Text]"/>
      <dgm:spPr/>
      <dgm:t>
        <a:bodyPr/>
        <a:lstStyle/>
        <a:p>
          <a:r>
            <a:rPr lang="en-US" b="1" noProof="0" dirty="0" smtClean="0">
              <a:solidFill>
                <a:schemeClr val="tx1"/>
              </a:solidFill>
            </a:rPr>
            <a:t>Pilot payments based on performance (equitable and at scale) </a:t>
          </a:r>
          <a:endParaRPr lang="en-US" b="1" noProof="0" dirty="0">
            <a:solidFill>
              <a:schemeClr val="tx1"/>
            </a:solidFill>
          </a:endParaRPr>
        </a:p>
      </dgm:t>
    </dgm:pt>
    <dgm:pt modelId="{91D74D54-76F9-4092-83AF-2590023E6173}" type="parTrans" cxnId="{D9DCE32D-4935-4CA8-B9B2-F16ACF0CB329}">
      <dgm:prSet/>
      <dgm:spPr/>
      <dgm:t>
        <a:bodyPr/>
        <a:lstStyle/>
        <a:p>
          <a:endParaRPr lang="en-US" b="1" noProof="0"/>
        </a:p>
      </dgm:t>
    </dgm:pt>
    <dgm:pt modelId="{170982FB-816A-4B24-91A8-BD1C69F8D893}" type="sibTrans" cxnId="{D9DCE32D-4935-4CA8-B9B2-F16ACF0CB329}">
      <dgm:prSet/>
      <dgm:spPr/>
      <dgm:t>
        <a:bodyPr/>
        <a:lstStyle/>
        <a:p>
          <a:endParaRPr lang="en-US" b="1" noProof="0"/>
        </a:p>
      </dgm:t>
    </dgm:pt>
    <dgm:pt modelId="{3C3BDAF9-420A-4CA4-BC0B-B0E49D3BFEDB}">
      <dgm:prSet phldrT="[Text]"/>
      <dgm:spPr/>
      <dgm:t>
        <a:bodyPr/>
        <a:lstStyle/>
        <a:p>
          <a:r>
            <a:rPr lang="en-US" b="1" noProof="0" dirty="0" smtClean="0"/>
            <a:t>Pilot ways to improve livelihoods and conserve biodiversity</a:t>
          </a:r>
          <a:endParaRPr lang="en-US" b="1" noProof="0" dirty="0"/>
        </a:p>
      </dgm:t>
    </dgm:pt>
    <dgm:pt modelId="{E502CB43-19C9-467F-AD08-B18084D1E234}" type="parTrans" cxnId="{F1A2179D-CAD2-47A0-824A-C9D72BAA63E1}">
      <dgm:prSet/>
      <dgm:spPr/>
      <dgm:t>
        <a:bodyPr/>
        <a:lstStyle/>
        <a:p>
          <a:endParaRPr lang="en-US" b="1" noProof="0"/>
        </a:p>
      </dgm:t>
    </dgm:pt>
    <dgm:pt modelId="{7D512885-BA0D-4839-9A4B-37E1056EA906}" type="sibTrans" cxnId="{F1A2179D-CAD2-47A0-824A-C9D72BAA63E1}">
      <dgm:prSet/>
      <dgm:spPr/>
      <dgm:t>
        <a:bodyPr/>
        <a:lstStyle/>
        <a:p>
          <a:endParaRPr lang="en-US" b="1" noProof="0"/>
        </a:p>
      </dgm:t>
    </dgm:pt>
    <dgm:pt modelId="{8310959A-0301-4E75-9953-111CE3C9DECF}">
      <dgm:prSet phldrT="[Text]"/>
      <dgm:spPr/>
      <dgm:t>
        <a:bodyPr/>
        <a:lstStyle/>
        <a:p>
          <a:r>
            <a:rPr lang="en-US" b="1" noProof="0" dirty="0" smtClean="0"/>
            <a:t>Disseminate lessons learned</a:t>
          </a:r>
          <a:endParaRPr lang="en-US" b="1" noProof="0" dirty="0"/>
        </a:p>
      </dgm:t>
    </dgm:pt>
    <dgm:pt modelId="{C5AFFCEE-A49C-40DD-810A-5EDCED30FFF5}" type="parTrans" cxnId="{E3907B15-5B89-47CC-B6C6-E938F11D6127}">
      <dgm:prSet/>
      <dgm:spPr/>
      <dgm:t>
        <a:bodyPr/>
        <a:lstStyle/>
        <a:p>
          <a:endParaRPr lang="en-US" b="1" noProof="0"/>
        </a:p>
      </dgm:t>
    </dgm:pt>
    <dgm:pt modelId="{5559DB1C-BF2A-48DD-8837-594C1584E8FD}" type="sibTrans" cxnId="{E3907B15-5B89-47CC-B6C6-E938F11D6127}">
      <dgm:prSet/>
      <dgm:spPr/>
      <dgm:t>
        <a:bodyPr/>
        <a:lstStyle/>
        <a:p>
          <a:endParaRPr lang="en-US" b="1" noProof="0"/>
        </a:p>
      </dgm:t>
    </dgm:pt>
    <dgm:pt modelId="{E2D22756-6B78-4FD5-94F0-A30D85CFD93F}" type="pres">
      <dgm:prSet presAssocID="{F312CACF-6630-456D-9F8B-71BB8680639D}" presName="diagram" presStyleCnt="0">
        <dgm:presLayoutVars>
          <dgm:chMax val="1"/>
          <dgm:dir/>
          <dgm:animLvl val="ctr"/>
          <dgm:resizeHandles val="exact"/>
        </dgm:presLayoutVars>
      </dgm:prSet>
      <dgm:spPr/>
      <dgm:t>
        <a:bodyPr/>
        <a:lstStyle/>
        <a:p>
          <a:endParaRPr lang="en-US"/>
        </a:p>
      </dgm:t>
    </dgm:pt>
    <dgm:pt modelId="{802E0461-5195-4B6D-A927-EFA56985CCD5}" type="pres">
      <dgm:prSet presAssocID="{F312CACF-6630-456D-9F8B-71BB8680639D}" presName="matrix" presStyleCnt="0"/>
      <dgm:spPr/>
    </dgm:pt>
    <dgm:pt modelId="{AD4C2F14-857F-4BF8-88D9-3EE50517B54F}" type="pres">
      <dgm:prSet presAssocID="{F312CACF-6630-456D-9F8B-71BB8680639D}" presName="tile1" presStyleLbl="node1" presStyleIdx="0" presStyleCnt="4"/>
      <dgm:spPr/>
      <dgm:t>
        <a:bodyPr/>
        <a:lstStyle/>
        <a:p>
          <a:endParaRPr lang="en-US"/>
        </a:p>
      </dgm:t>
    </dgm:pt>
    <dgm:pt modelId="{32AD364E-5B80-442F-A5FF-FFC1E22332E5}" type="pres">
      <dgm:prSet presAssocID="{F312CACF-6630-456D-9F8B-71BB8680639D}" presName="tile1text" presStyleLbl="node1" presStyleIdx="0" presStyleCnt="4">
        <dgm:presLayoutVars>
          <dgm:chMax val="0"/>
          <dgm:chPref val="0"/>
          <dgm:bulletEnabled val="1"/>
        </dgm:presLayoutVars>
      </dgm:prSet>
      <dgm:spPr/>
      <dgm:t>
        <a:bodyPr/>
        <a:lstStyle/>
        <a:p>
          <a:endParaRPr lang="en-US"/>
        </a:p>
      </dgm:t>
    </dgm:pt>
    <dgm:pt modelId="{1B4A7CF3-CA51-4054-96E4-3C6B5A6D4187}" type="pres">
      <dgm:prSet presAssocID="{F312CACF-6630-456D-9F8B-71BB8680639D}" presName="tile2" presStyleLbl="node1" presStyleIdx="1" presStyleCnt="4"/>
      <dgm:spPr/>
      <dgm:t>
        <a:bodyPr/>
        <a:lstStyle/>
        <a:p>
          <a:endParaRPr lang="en-US"/>
        </a:p>
      </dgm:t>
    </dgm:pt>
    <dgm:pt modelId="{86BAC8A5-9517-4F69-AF3C-85867671E382}" type="pres">
      <dgm:prSet presAssocID="{F312CACF-6630-456D-9F8B-71BB8680639D}" presName="tile2text" presStyleLbl="node1" presStyleIdx="1" presStyleCnt="4">
        <dgm:presLayoutVars>
          <dgm:chMax val="0"/>
          <dgm:chPref val="0"/>
          <dgm:bulletEnabled val="1"/>
        </dgm:presLayoutVars>
      </dgm:prSet>
      <dgm:spPr/>
      <dgm:t>
        <a:bodyPr/>
        <a:lstStyle/>
        <a:p>
          <a:endParaRPr lang="en-US"/>
        </a:p>
      </dgm:t>
    </dgm:pt>
    <dgm:pt modelId="{23D5483E-4040-44BD-BB36-C646A417BE55}" type="pres">
      <dgm:prSet presAssocID="{F312CACF-6630-456D-9F8B-71BB8680639D}" presName="tile3" presStyleLbl="node1" presStyleIdx="2" presStyleCnt="4"/>
      <dgm:spPr/>
      <dgm:t>
        <a:bodyPr/>
        <a:lstStyle/>
        <a:p>
          <a:endParaRPr lang="en-US"/>
        </a:p>
      </dgm:t>
    </dgm:pt>
    <dgm:pt modelId="{AD473E11-E783-40F3-BC43-53BFC8D96841}" type="pres">
      <dgm:prSet presAssocID="{F312CACF-6630-456D-9F8B-71BB8680639D}" presName="tile3text" presStyleLbl="node1" presStyleIdx="2" presStyleCnt="4">
        <dgm:presLayoutVars>
          <dgm:chMax val="0"/>
          <dgm:chPref val="0"/>
          <dgm:bulletEnabled val="1"/>
        </dgm:presLayoutVars>
      </dgm:prSet>
      <dgm:spPr/>
      <dgm:t>
        <a:bodyPr/>
        <a:lstStyle/>
        <a:p>
          <a:endParaRPr lang="en-US"/>
        </a:p>
      </dgm:t>
    </dgm:pt>
    <dgm:pt modelId="{3310196A-6360-4C74-B81F-3AA58C29FB0D}" type="pres">
      <dgm:prSet presAssocID="{F312CACF-6630-456D-9F8B-71BB8680639D}" presName="tile4" presStyleLbl="node1" presStyleIdx="3" presStyleCnt="4"/>
      <dgm:spPr/>
      <dgm:t>
        <a:bodyPr/>
        <a:lstStyle/>
        <a:p>
          <a:endParaRPr lang="en-US"/>
        </a:p>
      </dgm:t>
    </dgm:pt>
    <dgm:pt modelId="{3B8FF666-9FE6-4EBB-8A55-1CC62642CED8}" type="pres">
      <dgm:prSet presAssocID="{F312CACF-6630-456D-9F8B-71BB8680639D}" presName="tile4text" presStyleLbl="node1" presStyleIdx="3" presStyleCnt="4">
        <dgm:presLayoutVars>
          <dgm:chMax val="0"/>
          <dgm:chPref val="0"/>
          <dgm:bulletEnabled val="1"/>
        </dgm:presLayoutVars>
      </dgm:prSet>
      <dgm:spPr/>
      <dgm:t>
        <a:bodyPr/>
        <a:lstStyle/>
        <a:p>
          <a:endParaRPr lang="en-US"/>
        </a:p>
      </dgm:t>
    </dgm:pt>
    <dgm:pt modelId="{9583E7C5-24E5-4D27-9FC4-30EB90AF811B}" type="pres">
      <dgm:prSet presAssocID="{F312CACF-6630-456D-9F8B-71BB8680639D}" presName="centerTile" presStyleLbl="fgShp" presStyleIdx="0" presStyleCnt="1">
        <dgm:presLayoutVars>
          <dgm:chMax val="0"/>
          <dgm:chPref val="0"/>
        </dgm:presLayoutVars>
      </dgm:prSet>
      <dgm:spPr/>
      <dgm:t>
        <a:bodyPr/>
        <a:lstStyle/>
        <a:p>
          <a:endParaRPr lang="en-US"/>
        </a:p>
      </dgm:t>
    </dgm:pt>
  </dgm:ptLst>
  <dgm:cxnLst>
    <dgm:cxn modelId="{1E1E9274-B48A-4709-A0CC-AC98568F4622}" type="presOf" srcId="{61B9FD36-BC09-4F51-836F-8FF5CE0DC67C}" destId="{AD4C2F14-857F-4BF8-88D9-3EE50517B54F}" srcOrd="0" destOrd="0" presId="urn:microsoft.com/office/officeart/2005/8/layout/matrix1"/>
    <dgm:cxn modelId="{F1A2179D-CAD2-47A0-824A-C9D72BAA63E1}" srcId="{D27E87CD-CB04-4EF0-9D3E-1B9E7898FD4C}" destId="{3C3BDAF9-420A-4CA4-BC0B-B0E49D3BFEDB}" srcOrd="2" destOrd="0" parTransId="{E502CB43-19C9-467F-AD08-B18084D1E234}" sibTransId="{7D512885-BA0D-4839-9A4B-37E1056EA906}"/>
    <dgm:cxn modelId="{6DB51BCC-9CB7-4282-9509-E3212BB0BD94}" type="presOf" srcId="{61B9FD36-BC09-4F51-836F-8FF5CE0DC67C}" destId="{32AD364E-5B80-442F-A5FF-FFC1E22332E5}" srcOrd="1" destOrd="0" presId="urn:microsoft.com/office/officeart/2005/8/layout/matrix1"/>
    <dgm:cxn modelId="{9186626E-DA88-451C-9CCC-F8D57283626E}" type="presOf" srcId="{8310959A-0301-4E75-9953-111CE3C9DECF}" destId="{3B8FF666-9FE6-4EBB-8A55-1CC62642CED8}" srcOrd="1" destOrd="0" presId="urn:microsoft.com/office/officeart/2005/8/layout/matrix1"/>
    <dgm:cxn modelId="{28D292D1-79E2-453E-938B-FD0471BFF1E5}" type="presOf" srcId="{3C3BDAF9-420A-4CA4-BC0B-B0E49D3BFEDB}" destId="{AD473E11-E783-40F3-BC43-53BFC8D96841}" srcOrd="1" destOrd="0" presId="urn:microsoft.com/office/officeart/2005/8/layout/matrix1"/>
    <dgm:cxn modelId="{14651E7B-792C-4615-ADEB-1E03E578E184}" type="presOf" srcId="{3C3BDAF9-420A-4CA4-BC0B-B0E49D3BFEDB}" destId="{23D5483E-4040-44BD-BB36-C646A417BE55}" srcOrd="0" destOrd="0" presId="urn:microsoft.com/office/officeart/2005/8/layout/matrix1"/>
    <dgm:cxn modelId="{4AE3AAD8-DD5F-4F50-BF00-C562D48A6325}" srcId="{D27E87CD-CB04-4EF0-9D3E-1B9E7898FD4C}" destId="{61B9FD36-BC09-4F51-836F-8FF5CE0DC67C}" srcOrd="0" destOrd="0" parTransId="{07D9182D-1009-427C-9340-4C7EA1EAF400}" sibTransId="{AC1B6F62-198B-4EC6-91A4-AD423B032804}"/>
    <dgm:cxn modelId="{D9DCE32D-4935-4CA8-B9B2-F16ACF0CB329}" srcId="{D27E87CD-CB04-4EF0-9D3E-1B9E7898FD4C}" destId="{91B74FA5-E283-40E3-9BA3-337212AEEE3C}" srcOrd="1" destOrd="0" parTransId="{91D74D54-76F9-4092-83AF-2590023E6173}" sibTransId="{170982FB-816A-4B24-91A8-BD1C69F8D893}"/>
    <dgm:cxn modelId="{935606F1-227A-43C5-B072-C6DD5FD0DE16}" type="presOf" srcId="{D27E87CD-CB04-4EF0-9D3E-1B9E7898FD4C}" destId="{9583E7C5-24E5-4D27-9FC4-30EB90AF811B}" srcOrd="0" destOrd="0" presId="urn:microsoft.com/office/officeart/2005/8/layout/matrix1"/>
    <dgm:cxn modelId="{FA5A5585-CAF5-403D-9401-CAFCFAC440A7}" type="presOf" srcId="{91B74FA5-E283-40E3-9BA3-337212AEEE3C}" destId="{1B4A7CF3-CA51-4054-96E4-3C6B5A6D4187}" srcOrd="0" destOrd="0" presId="urn:microsoft.com/office/officeart/2005/8/layout/matrix1"/>
    <dgm:cxn modelId="{78944360-7D2F-4DEA-8977-352BB2D95C8D}" type="presOf" srcId="{91B74FA5-E283-40E3-9BA3-337212AEEE3C}" destId="{86BAC8A5-9517-4F69-AF3C-85867671E382}" srcOrd="1" destOrd="0" presId="urn:microsoft.com/office/officeart/2005/8/layout/matrix1"/>
    <dgm:cxn modelId="{E3907B15-5B89-47CC-B6C6-E938F11D6127}" srcId="{D27E87CD-CB04-4EF0-9D3E-1B9E7898FD4C}" destId="{8310959A-0301-4E75-9953-111CE3C9DECF}" srcOrd="3" destOrd="0" parTransId="{C5AFFCEE-A49C-40DD-810A-5EDCED30FFF5}" sibTransId="{5559DB1C-BF2A-48DD-8837-594C1584E8FD}"/>
    <dgm:cxn modelId="{5308B639-E03F-4A50-A466-0CEFBEBCBB78}" type="presOf" srcId="{8310959A-0301-4E75-9953-111CE3C9DECF}" destId="{3310196A-6360-4C74-B81F-3AA58C29FB0D}" srcOrd="0" destOrd="0" presId="urn:microsoft.com/office/officeart/2005/8/layout/matrix1"/>
    <dgm:cxn modelId="{AD299368-290B-45DA-B0E5-ED47FF6CB1E6}" type="presOf" srcId="{F312CACF-6630-456D-9F8B-71BB8680639D}" destId="{E2D22756-6B78-4FD5-94F0-A30D85CFD93F}" srcOrd="0" destOrd="0" presId="urn:microsoft.com/office/officeart/2005/8/layout/matrix1"/>
    <dgm:cxn modelId="{FCE85745-3099-440E-B239-83F092081E8C}" srcId="{F312CACF-6630-456D-9F8B-71BB8680639D}" destId="{D27E87CD-CB04-4EF0-9D3E-1B9E7898FD4C}" srcOrd="0" destOrd="0" parTransId="{E9C1B95B-5741-4E13-A448-61E7ED746CFE}" sibTransId="{3188A503-CA10-4A65-9940-F360F67D985A}"/>
    <dgm:cxn modelId="{CD18C4EB-7786-45FC-9835-B80BD20EBCCA}" type="presParOf" srcId="{E2D22756-6B78-4FD5-94F0-A30D85CFD93F}" destId="{802E0461-5195-4B6D-A927-EFA56985CCD5}" srcOrd="0" destOrd="0" presId="urn:microsoft.com/office/officeart/2005/8/layout/matrix1"/>
    <dgm:cxn modelId="{8CA162A9-ECE8-4BEE-B343-6B7C95AA855E}" type="presParOf" srcId="{802E0461-5195-4B6D-A927-EFA56985CCD5}" destId="{AD4C2F14-857F-4BF8-88D9-3EE50517B54F}" srcOrd="0" destOrd="0" presId="urn:microsoft.com/office/officeart/2005/8/layout/matrix1"/>
    <dgm:cxn modelId="{190DD4A7-2B4E-43FD-84AA-27174DB035F0}" type="presParOf" srcId="{802E0461-5195-4B6D-A927-EFA56985CCD5}" destId="{32AD364E-5B80-442F-A5FF-FFC1E22332E5}" srcOrd="1" destOrd="0" presId="urn:microsoft.com/office/officeart/2005/8/layout/matrix1"/>
    <dgm:cxn modelId="{4A10C922-9EC8-45AC-9113-08E1FCDD90BC}" type="presParOf" srcId="{802E0461-5195-4B6D-A927-EFA56985CCD5}" destId="{1B4A7CF3-CA51-4054-96E4-3C6B5A6D4187}" srcOrd="2" destOrd="0" presId="urn:microsoft.com/office/officeart/2005/8/layout/matrix1"/>
    <dgm:cxn modelId="{8F93728E-D55B-415F-8E23-467EF8F39E55}" type="presParOf" srcId="{802E0461-5195-4B6D-A927-EFA56985CCD5}" destId="{86BAC8A5-9517-4F69-AF3C-85867671E382}" srcOrd="3" destOrd="0" presId="urn:microsoft.com/office/officeart/2005/8/layout/matrix1"/>
    <dgm:cxn modelId="{254D9526-4055-4495-AF38-9E176543B23C}" type="presParOf" srcId="{802E0461-5195-4B6D-A927-EFA56985CCD5}" destId="{23D5483E-4040-44BD-BB36-C646A417BE55}" srcOrd="4" destOrd="0" presId="urn:microsoft.com/office/officeart/2005/8/layout/matrix1"/>
    <dgm:cxn modelId="{FC94F6BE-50CA-4FEF-8299-53C9D6E78EC6}" type="presParOf" srcId="{802E0461-5195-4B6D-A927-EFA56985CCD5}" destId="{AD473E11-E783-40F3-BC43-53BFC8D96841}" srcOrd="5" destOrd="0" presId="urn:microsoft.com/office/officeart/2005/8/layout/matrix1"/>
    <dgm:cxn modelId="{9FE0C763-A105-42ED-85F0-F9EA1C27BC6A}" type="presParOf" srcId="{802E0461-5195-4B6D-A927-EFA56985CCD5}" destId="{3310196A-6360-4C74-B81F-3AA58C29FB0D}" srcOrd="6" destOrd="0" presId="urn:microsoft.com/office/officeart/2005/8/layout/matrix1"/>
    <dgm:cxn modelId="{68885F2A-7BD6-4FED-982B-B8A43C1A6686}" type="presParOf" srcId="{802E0461-5195-4B6D-A927-EFA56985CCD5}" destId="{3B8FF666-9FE6-4EBB-8A55-1CC62642CED8}" srcOrd="7" destOrd="0" presId="urn:microsoft.com/office/officeart/2005/8/layout/matrix1"/>
    <dgm:cxn modelId="{1C8BBBB9-A399-4C91-831A-41688EED4CAA}" type="presParOf" srcId="{E2D22756-6B78-4FD5-94F0-A30D85CFD93F}" destId="{9583E7C5-24E5-4D27-9FC4-30EB90AF811B}"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4C2F14-857F-4BF8-88D9-3EE50517B54F}">
      <dsp:nvSpPr>
        <dsp:cNvPr id="0" name=""/>
        <dsp:cNvSpPr/>
      </dsp:nvSpPr>
      <dsp:spPr>
        <a:xfrm rot="16200000">
          <a:off x="925909" y="-925909"/>
          <a:ext cx="2262981" cy="41148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noProof="0" dirty="0" smtClean="0"/>
            <a:t>1- Help countries become ready for REDD+</a:t>
          </a:r>
          <a:endParaRPr lang="en-US" sz="2900" b="1" kern="1200" noProof="0" dirty="0"/>
        </a:p>
      </dsp:txBody>
      <dsp:txXfrm rot="16200000">
        <a:off x="1208781" y="-1208781"/>
        <a:ext cx="1697236" cy="4114800"/>
      </dsp:txXfrm>
    </dsp:sp>
    <dsp:sp modelId="{1B4A7CF3-CA51-4054-96E4-3C6B5A6D4187}">
      <dsp:nvSpPr>
        <dsp:cNvPr id="0" name=""/>
        <dsp:cNvSpPr/>
      </dsp:nvSpPr>
      <dsp:spPr>
        <a:xfrm>
          <a:off x="4114800" y="0"/>
          <a:ext cx="4114800" cy="2262981"/>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noProof="0" dirty="0" smtClean="0"/>
            <a:t>2- Pilot payments based on performance (equitable and at scale) </a:t>
          </a:r>
          <a:endParaRPr lang="en-US" sz="2900" b="1" kern="1200" noProof="0" dirty="0"/>
        </a:p>
      </dsp:txBody>
      <dsp:txXfrm>
        <a:off x="4114800" y="0"/>
        <a:ext cx="4114800" cy="1697236"/>
      </dsp:txXfrm>
    </dsp:sp>
    <dsp:sp modelId="{23D5483E-4040-44BD-BB36-C646A417BE55}">
      <dsp:nvSpPr>
        <dsp:cNvPr id="0" name=""/>
        <dsp:cNvSpPr/>
      </dsp:nvSpPr>
      <dsp:spPr>
        <a:xfrm rot="10800000">
          <a:off x="0" y="2262981"/>
          <a:ext cx="4114800" cy="2262981"/>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noProof="0" dirty="0" smtClean="0"/>
            <a:t>3- Pilot ways to improve livelihoods and conserve biodiversity</a:t>
          </a:r>
          <a:endParaRPr lang="en-US" sz="2900" b="1" kern="1200" noProof="0" dirty="0"/>
        </a:p>
      </dsp:txBody>
      <dsp:txXfrm rot="10800000">
        <a:off x="0" y="2828726"/>
        <a:ext cx="4114800" cy="1697236"/>
      </dsp:txXfrm>
    </dsp:sp>
    <dsp:sp modelId="{3310196A-6360-4C74-B81F-3AA58C29FB0D}">
      <dsp:nvSpPr>
        <dsp:cNvPr id="0" name=""/>
        <dsp:cNvSpPr/>
      </dsp:nvSpPr>
      <dsp:spPr>
        <a:xfrm rot="5400000">
          <a:off x="5040709" y="1337072"/>
          <a:ext cx="2262981" cy="41148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noProof="0" dirty="0" smtClean="0"/>
            <a:t>4- Disseminate lessons learned</a:t>
          </a:r>
          <a:endParaRPr lang="en-US" sz="2900" b="1" kern="1200" noProof="0" dirty="0"/>
        </a:p>
      </dsp:txBody>
      <dsp:txXfrm rot="5400000">
        <a:off x="5323581" y="1619944"/>
        <a:ext cx="1697236" cy="4114800"/>
      </dsp:txXfrm>
    </dsp:sp>
    <dsp:sp modelId="{9583E7C5-24E5-4D27-9FC4-30EB90AF811B}">
      <dsp:nvSpPr>
        <dsp:cNvPr id="0" name=""/>
        <dsp:cNvSpPr/>
      </dsp:nvSpPr>
      <dsp:spPr>
        <a:xfrm>
          <a:off x="2880359" y="1697236"/>
          <a:ext cx="2468880" cy="113149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noProof="0" smtClean="0"/>
            <a:t>FCPF</a:t>
          </a:r>
          <a:endParaRPr lang="en-US" sz="2900" b="1" kern="1200" noProof="0"/>
        </a:p>
      </dsp:txBody>
      <dsp:txXfrm>
        <a:off x="2880359" y="1697236"/>
        <a:ext cx="2468880" cy="1131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B3DBE-D01E-47FA-A8E6-291A2C44E689}">
      <dsp:nvSpPr>
        <dsp:cNvPr id="0" name=""/>
        <dsp:cNvSpPr/>
      </dsp:nvSpPr>
      <dsp:spPr>
        <a:xfrm>
          <a:off x="2997" y="82"/>
          <a:ext cx="2572920" cy="14695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83820" numCol="1" spcCol="1270" anchor="t" anchorCtr="0">
          <a:noAutofit/>
        </a:bodyPr>
        <a:lstStyle/>
        <a:p>
          <a:pPr lvl="0" algn="ctr" defTabSz="977900">
            <a:lnSpc>
              <a:spcPct val="90000"/>
            </a:lnSpc>
            <a:spcBef>
              <a:spcPct val="0"/>
            </a:spcBef>
            <a:spcAft>
              <a:spcPct val="35000"/>
            </a:spcAft>
          </a:pPr>
          <a:r>
            <a:rPr lang="en-US" sz="2200" kern="1200" noProof="0" smtClean="0"/>
            <a:t>Readiness </a:t>
          </a:r>
        </a:p>
        <a:p>
          <a:pPr lvl="0" algn="ctr" defTabSz="977900">
            <a:lnSpc>
              <a:spcPct val="90000"/>
            </a:lnSpc>
            <a:spcBef>
              <a:spcPct val="0"/>
            </a:spcBef>
            <a:spcAft>
              <a:spcPct val="35000"/>
            </a:spcAft>
          </a:pPr>
          <a:r>
            <a:rPr lang="en-US" sz="2200" kern="1200" noProof="0" smtClean="0"/>
            <a:t>Fund </a:t>
          </a:r>
          <a:endParaRPr lang="en-US" sz="2200" kern="1200" noProof="0"/>
        </a:p>
      </dsp:txBody>
      <dsp:txXfrm>
        <a:off x="2997" y="82"/>
        <a:ext cx="2572920" cy="979722"/>
      </dsp:txXfrm>
    </dsp:sp>
    <dsp:sp modelId="{A1800CC1-EA3D-4389-AECB-1F61663B6D58}">
      <dsp:nvSpPr>
        <dsp:cNvPr id="0" name=""/>
        <dsp:cNvSpPr/>
      </dsp:nvSpPr>
      <dsp:spPr>
        <a:xfrm>
          <a:off x="529980" y="979805"/>
          <a:ext cx="2572920" cy="20220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noProof="0" dirty="0" smtClean="0"/>
            <a:t>36 countries</a:t>
          </a:r>
          <a:endParaRPr lang="en-US" sz="2200" kern="1200" noProof="0" dirty="0"/>
        </a:p>
        <a:p>
          <a:pPr marL="228600" lvl="1" indent="-228600" algn="l" defTabSz="977900">
            <a:lnSpc>
              <a:spcPct val="90000"/>
            </a:lnSpc>
            <a:spcBef>
              <a:spcPct val="0"/>
            </a:spcBef>
            <a:spcAft>
              <a:spcPct val="15000"/>
            </a:spcAft>
            <a:buChar char="••"/>
          </a:pPr>
          <a:r>
            <a:rPr lang="en-US" sz="2200" kern="1200" noProof="0" dirty="0" smtClean="0"/>
            <a:t>Grants and technical assistance</a:t>
          </a:r>
          <a:endParaRPr lang="en-US" sz="2200" kern="1200" noProof="0" dirty="0"/>
        </a:p>
      </dsp:txBody>
      <dsp:txXfrm>
        <a:off x="529980" y="979805"/>
        <a:ext cx="2572920" cy="2022074"/>
      </dsp:txXfrm>
    </dsp:sp>
    <dsp:sp modelId="{A595D430-3B38-47B0-8E31-DFE9BC9D985C}">
      <dsp:nvSpPr>
        <dsp:cNvPr id="0" name=""/>
        <dsp:cNvSpPr/>
      </dsp:nvSpPr>
      <dsp:spPr>
        <a:xfrm>
          <a:off x="2667002" y="381480"/>
          <a:ext cx="1424816" cy="640582"/>
        </a:xfrm>
        <a:prstGeom prst="rightArrow">
          <a:avLst>
            <a:gd name="adj1" fmla="val 60000"/>
            <a:gd name="adj2" fmla="val 50000"/>
          </a:avLst>
        </a:prstGeom>
        <a:gradFill flip="none" rotWithShape="1">
          <a:gsLst>
            <a:gs pos="0">
              <a:srgbClr val="92D05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08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667002" y="381480"/>
        <a:ext cx="1424816" cy="640582"/>
      </dsp:txXfrm>
    </dsp:sp>
    <dsp:sp modelId="{65FD5659-4E46-4B8E-A319-018366A7B134}">
      <dsp:nvSpPr>
        <dsp:cNvPr id="0" name=""/>
        <dsp:cNvSpPr/>
      </dsp:nvSpPr>
      <dsp:spPr>
        <a:xfrm>
          <a:off x="4136098" y="82"/>
          <a:ext cx="2572920" cy="146958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83820" numCol="1" spcCol="1270" anchor="t" anchorCtr="0">
          <a:noAutofit/>
        </a:bodyPr>
        <a:lstStyle/>
        <a:p>
          <a:pPr lvl="0" algn="ctr" defTabSz="977900">
            <a:lnSpc>
              <a:spcPct val="90000"/>
            </a:lnSpc>
            <a:spcBef>
              <a:spcPct val="0"/>
            </a:spcBef>
            <a:spcAft>
              <a:spcPct val="35000"/>
            </a:spcAft>
          </a:pPr>
          <a:r>
            <a:rPr lang="en-US" sz="2200" kern="1200" noProof="0" dirty="0" smtClean="0"/>
            <a:t>Carbon </a:t>
          </a:r>
        </a:p>
        <a:p>
          <a:pPr lvl="0" algn="ctr" defTabSz="977900">
            <a:lnSpc>
              <a:spcPct val="90000"/>
            </a:lnSpc>
            <a:spcBef>
              <a:spcPct val="0"/>
            </a:spcBef>
            <a:spcAft>
              <a:spcPct val="35000"/>
            </a:spcAft>
          </a:pPr>
          <a:r>
            <a:rPr lang="en-US" sz="2200" kern="1200" noProof="0" dirty="0" smtClean="0"/>
            <a:t>Fund</a:t>
          </a:r>
          <a:endParaRPr lang="en-US" sz="2200" kern="1200" noProof="0" dirty="0"/>
        </a:p>
      </dsp:txBody>
      <dsp:txXfrm>
        <a:off x="4136098" y="82"/>
        <a:ext cx="2572920" cy="979722"/>
      </dsp:txXfrm>
    </dsp:sp>
    <dsp:sp modelId="{26F7A67D-5938-4B62-8931-DEBF7DE3C3A5}">
      <dsp:nvSpPr>
        <dsp:cNvPr id="0" name=""/>
        <dsp:cNvSpPr/>
      </dsp:nvSpPr>
      <dsp:spPr>
        <a:xfrm>
          <a:off x="4663082" y="979805"/>
          <a:ext cx="2572920" cy="202207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noProof="0" smtClean="0"/>
            <a:t>~5 countries</a:t>
          </a:r>
          <a:endParaRPr lang="en-US" sz="2200" kern="1200" noProof="0"/>
        </a:p>
        <a:p>
          <a:pPr marL="228600" lvl="1" indent="-228600" algn="l" defTabSz="977900">
            <a:lnSpc>
              <a:spcPct val="90000"/>
            </a:lnSpc>
            <a:spcBef>
              <a:spcPct val="0"/>
            </a:spcBef>
            <a:spcAft>
              <a:spcPct val="15000"/>
            </a:spcAft>
            <a:buChar char="••"/>
          </a:pPr>
          <a:r>
            <a:rPr lang="en-US" sz="2200" kern="1200" noProof="0" dirty="0" smtClean="0"/>
            <a:t>Payments for verified  emission reductions</a:t>
          </a:r>
          <a:endParaRPr lang="en-US" sz="2200" kern="1200" noProof="0" dirty="0"/>
        </a:p>
      </dsp:txBody>
      <dsp:txXfrm>
        <a:off x="4663082" y="979805"/>
        <a:ext cx="2572920" cy="20220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520A8C-ED07-4782-96B3-0B31207F949C}">
      <dsp:nvSpPr>
        <dsp:cNvPr id="0" name=""/>
        <dsp:cNvSpPr/>
      </dsp:nvSpPr>
      <dsp:spPr>
        <a:xfrm>
          <a:off x="0"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IDB</a:t>
          </a:r>
          <a:endParaRPr lang="en-US" sz="5600" kern="1200" dirty="0"/>
        </a:p>
      </dsp:txBody>
      <dsp:txXfrm>
        <a:off x="0" y="0"/>
        <a:ext cx="2934890" cy="1219200"/>
      </dsp:txXfrm>
    </dsp:sp>
    <dsp:sp modelId="{32B1C581-449F-4BBD-9750-240D52F697E9}">
      <dsp:nvSpPr>
        <dsp:cNvPr id="0" name=""/>
        <dsp:cNvSpPr/>
      </dsp:nvSpPr>
      <dsp:spPr>
        <a:xfrm>
          <a:off x="296540" y="1219547"/>
          <a:ext cx="2347912"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Guatemala</a:t>
          </a:r>
          <a:endParaRPr lang="en-US" sz="1700" kern="1200" dirty="0"/>
        </a:p>
      </dsp:txBody>
      <dsp:txXfrm>
        <a:off x="296540" y="1219547"/>
        <a:ext cx="2347912" cy="798413"/>
      </dsp:txXfrm>
    </dsp:sp>
    <dsp:sp modelId="{9134809E-D7D8-4AEB-A9C1-74A30AA666B6}">
      <dsp:nvSpPr>
        <dsp:cNvPr id="0" name=""/>
        <dsp:cNvSpPr/>
      </dsp:nvSpPr>
      <dsp:spPr>
        <a:xfrm>
          <a:off x="296540" y="2140793"/>
          <a:ext cx="2347912"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Guyana</a:t>
          </a:r>
          <a:endParaRPr lang="en-US" sz="1700" kern="1200" dirty="0"/>
        </a:p>
      </dsp:txBody>
      <dsp:txXfrm>
        <a:off x="296540" y="2140793"/>
        <a:ext cx="2347912" cy="798413"/>
      </dsp:txXfrm>
    </dsp:sp>
    <dsp:sp modelId="{EEE6FF73-65B0-4F21-A185-A2442C90CEAF}">
      <dsp:nvSpPr>
        <dsp:cNvPr id="0" name=""/>
        <dsp:cNvSpPr/>
      </dsp:nvSpPr>
      <dsp:spPr>
        <a:xfrm>
          <a:off x="296540" y="3062039"/>
          <a:ext cx="2347912"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Peru</a:t>
          </a:r>
          <a:endParaRPr lang="en-US" sz="1700" kern="1200" dirty="0"/>
        </a:p>
      </dsp:txBody>
      <dsp:txXfrm>
        <a:off x="296540" y="3062039"/>
        <a:ext cx="2347912" cy="798413"/>
      </dsp:txXfrm>
    </dsp:sp>
    <dsp:sp modelId="{480E3FA1-9376-4919-B835-AC24DE9D81AA}">
      <dsp:nvSpPr>
        <dsp:cNvPr id="0" name=""/>
        <dsp:cNvSpPr/>
      </dsp:nvSpPr>
      <dsp:spPr>
        <a:xfrm>
          <a:off x="3158058"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PNUD</a:t>
          </a:r>
          <a:endParaRPr lang="en-US" sz="5600" kern="1200" dirty="0"/>
        </a:p>
      </dsp:txBody>
      <dsp:txXfrm>
        <a:off x="3158058" y="0"/>
        <a:ext cx="2934890" cy="1219200"/>
      </dsp:txXfrm>
    </dsp:sp>
    <dsp:sp modelId="{38D0CE15-E458-47E1-A956-AF4D67C37B73}">
      <dsp:nvSpPr>
        <dsp:cNvPr id="0" name=""/>
        <dsp:cNvSpPr/>
      </dsp:nvSpPr>
      <dsp:spPr>
        <a:xfrm>
          <a:off x="3451547" y="1221680"/>
          <a:ext cx="2347912" cy="332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Cambodia</a:t>
          </a:r>
          <a:endParaRPr lang="en-US" sz="1700" kern="1200" dirty="0"/>
        </a:p>
      </dsp:txBody>
      <dsp:txXfrm>
        <a:off x="3451547" y="1221680"/>
        <a:ext cx="2347912" cy="332779"/>
      </dsp:txXfrm>
    </dsp:sp>
    <dsp:sp modelId="{7999F6C7-C704-473A-9ABE-1C790E99A107}">
      <dsp:nvSpPr>
        <dsp:cNvPr id="0" name=""/>
        <dsp:cNvSpPr/>
      </dsp:nvSpPr>
      <dsp:spPr>
        <a:xfrm>
          <a:off x="3451547" y="1605657"/>
          <a:ext cx="2347912" cy="332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Central African Republic</a:t>
          </a:r>
          <a:endParaRPr lang="en-US" sz="1700" kern="1200" dirty="0"/>
        </a:p>
      </dsp:txBody>
      <dsp:txXfrm>
        <a:off x="3451547" y="1605657"/>
        <a:ext cx="2347912" cy="332779"/>
      </dsp:txXfrm>
    </dsp:sp>
    <dsp:sp modelId="{D5D9F288-8C45-4960-9674-8B122DE7FC23}">
      <dsp:nvSpPr>
        <dsp:cNvPr id="0" name=""/>
        <dsp:cNvSpPr/>
      </dsp:nvSpPr>
      <dsp:spPr>
        <a:xfrm>
          <a:off x="3451547" y="1989633"/>
          <a:ext cx="2347912" cy="332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Honduras</a:t>
          </a:r>
          <a:endParaRPr lang="en-US" sz="1700" kern="1200" dirty="0"/>
        </a:p>
      </dsp:txBody>
      <dsp:txXfrm>
        <a:off x="3451547" y="1989633"/>
        <a:ext cx="2347912" cy="332779"/>
      </dsp:txXfrm>
    </dsp:sp>
    <dsp:sp modelId="{1CA977EC-6E16-4833-A16F-AC439B85A4DB}">
      <dsp:nvSpPr>
        <dsp:cNvPr id="0" name=""/>
        <dsp:cNvSpPr/>
      </dsp:nvSpPr>
      <dsp:spPr>
        <a:xfrm>
          <a:off x="3451547" y="2373610"/>
          <a:ext cx="2347912" cy="332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Panama</a:t>
          </a:r>
          <a:endParaRPr lang="en-US" sz="1700" kern="1200" dirty="0"/>
        </a:p>
      </dsp:txBody>
      <dsp:txXfrm>
        <a:off x="3451547" y="2373610"/>
        <a:ext cx="2347912" cy="332779"/>
      </dsp:txXfrm>
    </dsp:sp>
    <dsp:sp modelId="{14569752-554D-44E7-94BA-C4974FD664B3}">
      <dsp:nvSpPr>
        <dsp:cNvPr id="0" name=""/>
        <dsp:cNvSpPr/>
      </dsp:nvSpPr>
      <dsp:spPr>
        <a:xfrm>
          <a:off x="3451547" y="2757586"/>
          <a:ext cx="2347912" cy="332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Papua New Guinea</a:t>
          </a:r>
          <a:endParaRPr lang="en-US" sz="1700" kern="1200" dirty="0"/>
        </a:p>
      </dsp:txBody>
      <dsp:txXfrm>
        <a:off x="3451547" y="2757586"/>
        <a:ext cx="2347912" cy="332779"/>
      </dsp:txXfrm>
    </dsp:sp>
    <dsp:sp modelId="{3926F06F-0BA9-497A-8445-42CFF5D7F9AE}">
      <dsp:nvSpPr>
        <dsp:cNvPr id="0" name=""/>
        <dsp:cNvSpPr/>
      </dsp:nvSpPr>
      <dsp:spPr>
        <a:xfrm>
          <a:off x="3451547" y="3141563"/>
          <a:ext cx="2347912" cy="332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Paraguay</a:t>
          </a:r>
          <a:endParaRPr lang="en-US" sz="1700" kern="1200" dirty="0"/>
        </a:p>
      </dsp:txBody>
      <dsp:txXfrm>
        <a:off x="3451547" y="3141563"/>
        <a:ext cx="2347912" cy="332779"/>
      </dsp:txXfrm>
    </dsp:sp>
    <dsp:sp modelId="{198A1FC2-4012-4388-8ECF-42C7B1971E97}">
      <dsp:nvSpPr>
        <dsp:cNvPr id="0" name=""/>
        <dsp:cNvSpPr/>
      </dsp:nvSpPr>
      <dsp:spPr>
        <a:xfrm>
          <a:off x="3451547" y="3525539"/>
          <a:ext cx="2347912" cy="332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Suriname</a:t>
          </a:r>
          <a:endParaRPr lang="en-US" sz="1700" kern="1200" dirty="0"/>
        </a:p>
      </dsp:txBody>
      <dsp:txXfrm>
        <a:off x="3451547" y="3525539"/>
        <a:ext cx="2347912" cy="3327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432F4B-EAA5-4963-811D-AD464AA4B7D1}">
      <dsp:nvSpPr>
        <dsp:cNvPr id="0" name=""/>
        <dsp:cNvSpPr/>
      </dsp:nvSpPr>
      <dsp:spPr>
        <a:xfrm>
          <a:off x="40" y="4286"/>
          <a:ext cx="3845569" cy="153822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FCPF</a:t>
          </a:r>
        </a:p>
        <a:p>
          <a:pPr lvl="0" algn="ctr" defTabSz="1244600">
            <a:lnSpc>
              <a:spcPct val="90000"/>
            </a:lnSpc>
            <a:spcBef>
              <a:spcPct val="0"/>
            </a:spcBef>
            <a:spcAft>
              <a:spcPct val="35000"/>
            </a:spcAft>
          </a:pPr>
          <a:r>
            <a:rPr lang="en-US" sz="2400" kern="1200" dirty="0" smtClean="0"/>
            <a:t>(Multiple Delivery Partners)</a:t>
          </a:r>
          <a:endParaRPr lang="en-US" sz="2400" kern="1200" dirty="0"/>
        </a:p>
      </dsp:txBody>
      <dsp:txXfrm>
        <a:off x="40" y="4286"/>
        <a:ext cx="3845569" cy="1538227"/>
      </dsp:txXfrm>
    </dsp:sp>
    <dsp:sp modelId="{9B92BC82-14DF-44F9-ADAF-B2B58187574E}">
      <dsp:nvSpPr>
        <dsp:cNvPr id="0" name=""/>
        <dsp:cNvSpPr/>
      </dsp:nvSpPr>
      <dsp:spPr>
        <a:xfrm>
          <a:off x="40" y="1542513"/>
          <a:ext cx="3845569" cy="24155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FAO</a:t>
          </a:r>
          <a:endParaRPr lang="en-US" sz="2800" kern="1200" dirty="0"/>
        </a:p>
        <a:p>
          <a:pPr marL="285750" lvl="1" indent="-285750" algn="l" defTabSz="1244600">
            <a:lnSpc>
              <a:spcPct val="90000"/>
            </a:lnSpc>
            <a:spcBef>
              <a:spcPct val="0"/>
            </a:spcBef>
            <a:spcAft>
              <a:spcPct val="15000"/>
            </a:spcAft>
            <a:buChar char="••"/>
          </a:pPr>
          <a:r>
            <a:rPr lang="en-US" sz="2800" kern="1200" dirty="0" smtClean="0"/>
            <a:t>IDB</a:t>
          </a:r>
          <a:endParaRPr lang="en-US" sz="2800" kern="1200" dirty="0"/>
        </a:p>
        <a:p>
          <a:pPr marL="285750" lvl="1" indent="-285750" algn="l" defTabSz="1244600">
            <a:lnSpc>
              <a:spcPct val="90000"/>
            </a:lnSpc>
            <a:spcBef>
              <a:spcPct val="0"/>
            </a:spcBef>
            <a:spcAft>
              <a:spcPct val="15000"/>
            </a:spcAft>
            <a:buChar char="••"/>
          </a:pPr>
          <a:r>
            <a:rPr lang="en-US" sz="2800" kern="1200" dirty="0" smtClean="0"/>
            <a:t>UNDP</a:t>
          </a:r>
          <a:endParaRPr lang="en-US" sz="2800" kern="1200" dirty="0"/>
        </a:p>
        <a:p>
          <a:pPr marL="285750" lvl="1" indent="-285750" algn="l" defTabSz="1244600">
            <a:lnSpc>
              <a:spcPct val="90000"/>
            </a:lnSpc>
            <a:spcBef>
              <a:spcPct val="0"/>
            </a:spcBef>
            <a:spcAft>
              <a:spcPct val="15000"/>
            </a:spcAft>
            <a:buChar char="••"/>
          </a:pPr>
          <a:r>
            <a:rPr lang="en-US" sz="2800" kern="1200" dirty="0" smtClean="0"/>
            <a:t>World Bank</a:t>
          </a:r>
          <a:endParaRPr lang="en-US" sz="2800" kern="1200" dirty="0"/>
        </a:p>
      </dsp:txBody>
      <dsp:txXfrm>
        <a:off x="40" y="1542513"/>
        <a:ext cx="3845569" cy="2415599"/>
      </dsp:txXfrm>
    </dsp:sp>
    <dsp:sp modelId="{AE67B2F4-91F0-46DC-B9B9-0BCF1F9A8FC4}">
      <dsp:nvSpPr>
        <dsp:cNvPr id="0" name=""/>
        <dsp:cNvSpPr/>
      </dsp:nvSpPr>
      <dsp:spPr>
        <a:xfrm>
          <a:off x="4383989" y="4286"/>
          <a:ext cx="3845569" cy="153822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UN-REDD </a:t>
          </a:r>
          <a:r>
            <a:rPr lang="en-US" sz="2800" b="1" kern="1200" dirty="0" err="1" smtClean="0">
              <a:solidFill>
                <a:schemeClr val="tx1"/>
              </a:solidFill>
            </a:rPr>
            <a:t>Programme</a:t>
          </a:r>
          <a:endParaRPr lang="en-US" sz="2800" b="1" kern="1200" dirty="0">
            <a:solidFill>
              <a:schemeClr val="tx1"/>
            </a:solidFill>
          </a:endParaRPr>
        </a:p>
      </dsp:txBody>
      <dsp:txXfrm>
        <a:off x="4383989" y="4286"/>
        <a:ext cx="3845569" cy="1538227"/>
      </dsp:txXfrm>
    </dsp:sp>
    <dsp:sp modelId="{6F0D2E2D-019A-4488-8A52-7F938319F731}">
      <dsp:nvSpPr>
        <dsp:cNvPr id="0" name=""/>
        <dsp:cNvSpPr/>
      </dsp:nvSpPr>
      <dsp:spPr>
        <a:xfrm>
          <a:off x="4383989" y="1542513"/>
          <a:ext cx="3845569" cy="24155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FAO + UNDP + UNEP (delivering as one program)</a:t>
          </a:r>
          <a:endParaRPr lang="en-US" sz="2800" kern="1200" dirty="0"/>
        </a:p>
      </dsp:txBody>
      <dsp:txXfrm>
        <a:off x="4383989" y="1542513"/>
        <a:ext cx="3845569" cy="24155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B3DBE-D01E-47FA-A8E6-291A2C44E689}">
      <dsp:nvSpPr>
        <dsp:cNvPr id="0" name=""/>
        <dsp:cNvSpPr/>
      </dsp:nvSpPr>
      <dsp:spPr>
        <a:xfrm>
          <a:off x="3583" y="34230"/>
          <a:ext cx="2528913" cy="1218509"/>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noProof="0" dirty="0" smtClean="0"/>
            <a:t>Readiness Fund</a:t>
          </a:r>
        </a:p>
        <a:p>
          <a:pPr lvl="0" algn="ctr" defTabSz="800100">
            <a:lnSpc>
              <a:spcPct val="90000"/>
            </a:lnSpc>
            <a:spcBef>
              <a:spcPct val="0"/>
            </a:spcBef>
            <a:spcAft>
              <a:spcPct val="35000"/>
            </a:spcAft>
          </a:pPr>
          <a:r>
            <a:rPr lang="en-US" sz="1800" b="1" kern="1200" noProof="0" dirty="0" smtClean="0"/>
            <a:t>$239 m</a:t>
          </a:r>
          <a:endParaRPr lang="en-US" sz="1800" b="1" kern="1200" noProof="0" dirty="0"/>
        </a:p>
      </dsp:txBody>
      <dsp:txXfrm>
        <a:off x="3583" y="34230"/>
        <a:ext cx="2528913" cy="812339"/>
      </dsp:txXfrm>
    </dsp:sp>
    <dsp:sp modelId="{A1800CC1-EA3D-4389-AECB-1F61663B6D58}">
      <dsp:nvSpPr>
        <dsp:cNvPr id="0" name=""/>
        <dsp:cNvSpPr/>
      </dsp:nvSpPr>
      <dsp:spPr>
        <a:xfrm>
          <a:off x="228604" y="866270"/>
          <a:ext cx="2624203" cy="3996000"/>
        </a:xfrm>
        <a:prstGeom prst="roundRect">
          <a:avLst>
            <a:gd name="adj" fmla="val 10000"/>
          </a:avLst>
        </a:prstGeom>
        <a:solidFill>
          <a:schemeClr val="lt1">
            <a:alpha val="90000"/>
            <a:hueOff val="0"/>
            <a:satOff val="0"/>
            <a:lumOff val="0"/>
            <a:alphaOff val="0"/>
          </a:schemeClr>
        </a:solidFill>
        <a:ln w="9525" cap="flat" cmpd="sng" algn="ctr">
          <a:solidFill>
            <a:schemeClr val="accent3">
              <a:lumMod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Australia</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Canada</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Denmark</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Finland</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France (AFD)</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Germany</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Italy</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Japan</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Netherlands</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Norway</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Spain</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Switzerland</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UK</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r>
            <a:rPr lang="en-US" sz="1500" b="1" kern="1200" noProof="0" dirty="0" smtClean="0">
              <a:solidFill>
                <a:schemeClr val="accent3">
                  <a:lumMod val="75000"/>
                </a:schemeClr>
              </a:solidFill>
            </a:rPr>
            <a:t>USA</a:t>
          </a:r>
          <a:endParaRPr lang="en-US" sz="1500" b="1" kern="1200" noProof="0" dirty="0">
            <a:solidFill>
              <a:schemeClr val="accent3">
                <a:lumMod val="75000"/>
              </a:schemeClr>
            </a:solidFill>
          </a:endParaRPr>
        </a:p>
        <a:p>
          <a:pPr marL="114300" lvl="1" indent="-114300" algn="l" defTabSz="666750">
            <a:lnSpc>
              <a:spcPct val="90000"/>
            </a:lnSpc>
            <a:spcBef>
              <a:spcPct val="0"/>
            </a:spcBef>
            <a:spcAft>
              <a:spcPct val="15000"/>
            </a:spcAft>
            <a:buChar char="••"/>
          </a:pPr>
          <a:endParaRPr lang="en-US" sz="1500" kern="1200" noProof="0" dirty="0">
            <a:solidFill>
              <a:schemeClr val="accent3">
                <a:lumMod val="75000"/>
              </a:schemeClr>
            </a:solidFill>
          </a:endParaRPr>
        </a:p>
      </dsp:txBody>
      <dsp:txXfrm>
        <a:off x="228604" y="866270"/>
        <a:ext cx="2624203" cy="3996000"/>
      </dsp:txXfrm>
    </dsp:sp>
    <dsp:sp modelId="{A595D430-3B38-47B0-8E31-DFE9BC9D985C}">
      <dsp:nvSpPr>
        <dsp:cNvPr id="0" name=""/>
        <dsp:cNvSpPr/>
      </dsp:nvSpPr>
      <dsp:spPr>
        <a:xfrm>
          <a:off x="2814594" y="125586"/>
          <a:ext cx="598046" cy="629626"/>
        </a:xfrm>
        <a:prstGeom prst="rightArrow">
          <a:avLst>
            <a:gd name="adj1" fmla="val 60000"/>
            <a:gd name="adj2" fmla="val 50000"/>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noProof="0"/>
        </a:p>
      </dsp:txBody>
      <dsp:txXfrm>
        <a:off x="2814594" y="125586"/>
        <a:ext cx="598046" cy="629626"/>
      </dsp:txXfrm>
    </dsp:sp>
    <dsp:sp modelId="{65FD5659-4E46-4B8E-A319-018366A7B134}">
      <dsp:nvSpPr>
        <dsp:cNvPr id="0" name=""/>
        <dsp:cNvSpPr/>
      </dsp:nvSpPr>
      <dsp:spPr>
        <a:xfrm>
          <a:off x="3660887" y="34230"/>
          <a:ext cx="2528913" cy="1218509"/>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noProof="0" dirty="0" smtClean="0"/>
            <a:t>Carbon Fund</a:t>
          </a:r>
        </a:p>
        <a:p>
          <a:pPr lvl="0" algn="ctr" defTabSz="800100">
            <a:lnSpc>
              <a:spcPct val="90000"/>
            </a:lnSpc>
            <a:spcBef>
              <a:spcPct val="0"/>
            </a:spcBef>
            <a:spcAft>
              <a:spcPct val="35000"/>
            </a:spcAft>
          </a:pPr>
          <a:r>
            <a:rPr lang="en-US" sz="1800" b="1" kern="1200" noProof="0" dirty="0" smtClean="0"/>
            <a:t>$218 m</a:t>
          </a:r>
          <a:endParaRPr lang="en-US" sz="1800" b="1" kern="1200" noProof="0" dirty="0"/>
        </a:p>
      </dsp:txBody>
      <dsp:txXfrm>
        <a:off x="3660887" y="34230"/>
        <a:ext cx="2528913" cy="812339"/>
      </dsp:txXfrm>
    </dsp:sp>
    <dsp:sp modelId="{26F7A67D-5938-4B62-8931-DEBF7DE3C3A5}">
      <dsp:nvSpPr>
        <dsp:cNvPr id="0" name=""/>
        <dsp:cNvSpPr/>
      </dsp:nvSpPr>
      <dsp:spPr>
        <a:xfrm>
          <a:off x="3950711" y="866270"/>
          <a:ext cx="2678701" cy="3996000"/>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Australia</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BP Technology Ventures</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Canada</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CDC </a:t>
          </a:r>
          <a:r>
            <a:rPr lang="en-US" sz="1500" b="1" kern="1200" noProof="0" dirty="0" err="1" smtClean="0">
              <a:solidFill>
                <a:srgbClr val="C00000"/>
              </a:solidFill>
            </a:rPr>
            <a:t>Climat</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European Commission</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Germany</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Norway</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Switzerland</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The Nature Conservancy</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United Kingdom</a:t>
          </a:r>
          <a:endParaRPr lang="en-US" sz="1500" b="1" kern="1200" noProof="0" dirty="0">
            <a:solidFill>
              <a:srgbClr val="C00000"/>
            </a:solidFill>
          </a:endParaRPr>
        </a:p>
        <a:p>
          <a:pPr marL="114300" lvl="1" indent="-114300" algn="l" defTabSz="666750">
            <a:lnSpc>
              <a:spcPct val="90000"/>
            </a:lnSpc>
            <a:spcBef>
              <a:spcPct val="0"/>
            </a:spcBef>
            <a:spcAft>
              <a:spcPct val="15000"/>
            </a:spcAft>
            <a:buChar char="••"/>
          </a:pPr>
          <a:r>
            <a:rPr lang="en-US" sz="1500" b="1" kern="1200" noProof="0" dirty="0" smtClean="0">
              <a:solidFill>
                <a:srgbClr val="C00000"/>
              </a:solidFill>
            </a:rPr>
            <a:t>United States</a:t>
          </a:r>
          <a:endParaRPr lang="en-US" sz="1500" b="1" kern="1200" noProof="0" dirty="0">
            <a:solidFill>
              <a:srgbClr val="C00000"/>
            </a:solidFill>
          </a:endParaRPr>
        </a:p>
      </dsp:txBody>
      <dsp:txXfrm>
        <a:off x="3950711" y="866270"/>
        <a:ext cx="2678701" cy="3996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7BAF69-2068-48BA-8AF0-7462FBCDF560}">
      <dsp:nvSpPr>
        <dsp:cNvPr id="0" name=""/>
        <dsp:cNvSpPr/>
      </dsp:nvSpPr>
      <dsp:spPr>
        <a:xfrm>
          <a:off x="1023" y="0"/>
          <a:ext cx="2660302" cy="48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Africa</a:t>
          </a:r>
          <a:endParaRPr lang="en-US" sz="2400" kern="1200" dirty="0"/>
        </a:p>
      </dsp:txBody>
      <dsp:txXfrm>
        <a:off x="1023" y="0"/>
        <a:ext cx="2660302" cy="1440180"/>
      </dsp:txXfrm>
    </dsp:sp>
    <dsp:sp modelId="{6D4BC4CC-A418-42C8-B860-334956F40757}">
      <dsp:nvSpPr>
        <dsp:cNvPr id="0" name=""/>
        <dsp:cNvSpPr/>
      </dsp:nvSpPr>
      <dsp:spPr>
        <a:xfrm>
          <a:off x="267053" y="1180598"/>
          <a:ext cx="2128242" cy="26777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Cent. African Rep. </a:t>
          </a:r>
          <a:endParaRPr lang="en-US" sz="1800" kern="1200" dirty="0"/>
        </a:p>
      </dsp:txBody>
      <dsp:txXfrm>
        <a:off x="267053" y="1180598"/>
        <a:ext cx="2128242" cy="267777"/>
      </dsp:txXfrm>
    </dsp:sp>
    <dsp:sp modelId="{FD0F8092-9F7D-4D4F-B9FD-346B28F42161}">
      <dsp:nvSpPr>
        <dsp:cNvPr id="0" name=""/>
        <dsp:cNvSpPr/>
      </dsp:nvSpPr>
      <dsp:spPr>
        <a:xfrm>
          <a:off x="267053" y="1522881"/>
          <a:ext cx="2128242" cy="267777"/>
        </a:xfrm>
        <a:prstGeom prst="roundRect">
          <a:avLst>
            <a:gd name="adj" fmla="val 10000"/>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DR Congo</a:t>
          </a:r>
          <a:endParaRPr lang="en-US" sz="1800" kern="1200" dirty="0"/>
        </a:p>
      </dsp:txBody>
      <dsp:txXfrm>
        <a:off x="267053" y="1522881"/>
        <a:ext cx="2128242" cy="267777"/>
      </dsp:txXfrm>
    </dsp:sp>
    <dsp:sp modelId="{D5C73E71-307C-4000-BE56-C13A16637F82}">
      <dsp:nvSpPr>
        <dsp:cNvPr id="0" name=""/>
        <dsp:cNvSpPr/>
      </dsp:nvSpPr>
      <dsp:spPr>
        <a:xfrm>
          <a:off x="267053" y="1865823"/>
          <a:ext cx="2128242" cy="26777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Ethiopia</a:t>
          </a:r>
          <a:endParaRPr lang="en-US" sz="1800" kern="1200" dirty="0"/>
        </a:p>
      </dsp:txBody>
      <dsp:txXfrm>
        <a:off x="267053" y="1865823"/>
        <a:ext cx="2128242" cy="267777"/>
      </dsp:txXfrm>
    </dsp:sp>
    <dsp:sp modelId="{4AD7631E-59C8-444B-8033-543D095B45FB}">
      <dsp:nvSpPr>
        <dsp:cNvPr id="0" name=""/>
        <dsp:cNvSpPr/>
      </dsp:nvSpPr>
      <dsp:spPr>
        <a:xfrm>
          <a:off x="267053" y="2209801"/>
          <a:ext cx="2128242" cy="267777"/>
        </a:xfrm>
        <a:prstGeom prst="roundRect">
          <a:avLst>
            <a:gd name="adj" fmla="val 10000"/>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Ghana</a:t>
          </a:r>
          <a:endParaRPr lang="en-US" sz="1800" kern="1200" dirty="0"/>
        </a:p>
      </dsp:txBody>
      <dsp:txXfrm>
        <a:off x="267053" y="2209801"/>
        <a:ext cx="2128242" cy="267777"/>
      </dsp:txXfrm>
    </dsp:sp>
    <dsp:sp modelId="{F18B96B4-B35A-420C-A15F-2D7F217BB16F}">
      <dsp:nvSpPr>
        <dsp:cNvPr id="0" name=""/>
        <dsp:cNvSpPr/>
      </dsp:nvSpPr>
      <dsp:spPr>
        <a:xfrm>
          <a:off x="267053" y="2551624"/>
          <a:ext cx="2128242" cy="26777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Kenya</a:t>
          </a:r>
          <a:endParaRPr lang="en-US" sz="1800" kern="1200" dirty="0"/>
        </a:p>
      </dsp:txBody>
      <dsp:txXfrm>
        <a:off x="267053" y="2551624"/>
        <a:ext cx="2128242" cy="267777"/>
      </dsp:txXfrm>
    </dsp:sp>
    <dsp:sp modelId="{73BEDAB8-5DC0-4DFE-8EEA-ACE09E3F743E}">
      <dsp:nvSpPr>
        <dsp:cNvPr id="0" name=""/>
        <dsp:cNvSpPr/>
      </dsp:nvSpPr>
      <dsp:spPr>
        <a:xfrm>
          <a:off x="267053" y="2895599"/>
          <a:ext cx="2128242" cy="267777"/>
        </a:xfrm>
        <a:prstGeom prst="roundRect">
          <a:avLst>
            <a:gd name="adj" fmla="val 10000"/>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Liberia</a:t>
          </a:r>
          <a:endParaRPr lang="en-US" sz="1800" kern="1200" dirty="0"/>
        </a:p>
      </dsp:txBody>
      <dsp:txXfrm>
        <a:off x="267053" y="2895599"/>
        <a:ext cx="2128242" cy="267777"/>
      </dsp:txXfrm>
    </dsp:sp>
    <dsp:sp modelId="{081EB107-FD09-443D-AC60-A9176E910400}">
      <dsp:nvSpPr>
        <dsp:cNvPr id="0" name=""/>
        <dsp:cNvSpPr/>
      </dsp:nvSpPr>
      <dsp:spPr>
        <a:xfrm>
          <a:off x="267053" y="3237424"/>
          <a:ext cx="2128242" cy="26777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Mozambique</a:t>
          </a:r>
          <a:endParaRPr lang="en-US" sz="1600" kern="1200" dirty="0"/>
        </a:p>
      </dsp:txBody>
      <dsp:txXfrm>
        <a:off x="267053" y="3237424"/>
        <a:ext cx="2128242" cy="267777"/>
      </dsp:txXfrm>
    </dsp:sp>
    <dsp:sp modelId="{155A6B36-55AA-48AA-BD39-1F67618BBDB9}">
      <dsp:nvSpPr>
        <dsp:cNvPr id="0" name=""/>
        <dsp:cNvSpPr/>
      </dsp:nvSpPr>
      <dsp:spPr>
        <a:xfrm>
          <a:off x="267053" y="3581400"/>
          <a:ext cx="2128242" cy="267777"/>
        </a:xfrm>
        <a:prstGeom prst="roundRect">
          <a:avLst>
            <a:gd name="adj" fmla="val 10000"/>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Republic of Congo</a:t>
          </a:r>
          <a:endParaRPr lang="en-US" sz="1800" kern="1200" dirty="0"/>
        </a:p>
      </dsp:txBody>
      <dsp:txXfrm>
        <a:off x="267053" y="3581400"/>
        <a:ext cx="2128242" cy="267777"/>
      </dsp:txXfrm>
    </dsp:sp>
    <dsp:sp modelId="{46004E97-7A76-460E-8113-BFB780E53D08}">
      <dsp:nvSpPr>
        <dsp:cNvPr id="0" name=""/>
        <dsp:cNvSpPr/>
      </dsp:nvSpPr>
      <dsp:spPr>
        <a:xfrm>
          <a:off x="267053" y="3923223"/>
          <a:ext cx="2128242" cy="26777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Tanzania*</a:t>
          </a:r>
          <a:endParaRPr lang="en-US" sz="1800" kern="1200" dirty="0"/>
        </a:p>
      </dsp:txBody>
      <dsp:txXfrm>
        <a:off x="267053" y="3923223"/>
        <a:ext cx="2128242" cy="267777"/>
      </dsp:txXfrm>
    </dsp:sp>
    <dsp:sp modelId="{8FB33D13-E024-4C0F-BE6E-461E8EF82A3F}">
      <dsp:nvSpPr>
        <dsp:cNvPr id="0" name=""/>
        <dsp:cNvSpPr/>
      </dsp:nvSpPr>
      <dsp:spPr>
        <a:xfrm>
          <a:off x="267053" y="4267201"/>
          <a:ext cx="2128242" cy="3357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Uganda</a:t>
          </a:r>
          <a:endParaRPr lang="en-US" sz="1800" kern="1200" dirty="0"/>
        </a:p>
      </dsp:txBody>
      <dsp:txXfrm>
        <a:off x="267053" y="4267201"/>
        <a:ext cx="2128242" cy="335726"/>
      </dsp:txXfrm>
    </dsp:sp>
    <dsp:sp modelId="{07FC2803-748C-4A14-961C-A4488879A7EA}">
      <dsp:nvSpPr>
        <dsp:cNvPr id="0" name=""/>
        <dsp:cNvSpPr/>
      </dsp:nvSpPr>
      <dsp:spPr>
        <a:xfrm>
          <a:off x="2860848" y="0"/>
          <a:ext cx="2660302" cy="48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Asia</a:t>
          </a:r>
          <a:endParaRPr lang="en-US" sz="2400" kern="1200" dirty="0"/>
        </a:p>
      </dsp:txBody>
      <dsp:txXfrm>
        <a:off x="2860848" y="0"/>
        <a:ext cx="2660302" cy="1440180"/>
      </dsp:txXfrm>
    </dsp:sp>
    <dsp:sp modelId="{653A6704-A4ED-48AA-9540-30063D2C656F}">
      <dsp:nvSpPr>
        <dsp:cNvPr id="0" name=""/>
        <dsp:cNvSpPr/>
      </dsp:nvSpPr>
      <dsp:spPr>
        <a:xfrm>
          <a:off x="3126878" y="1197236"/>
          <a:ext cx="2128242" cy="5553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noProof="0" dirty="0" smtClean="0"/>
            <a:t>Cambodia</a:t>
          </a:r>
          <a:endParaRPr lang="en-US" sz="1600" kern="1200" noProof="0" dirty="0"/>
        </a:p>
      </dsp:txBody>
      <dsp:txXfrm>
        <a:off x="3126878" y="1197236"/>
        <a:ext cx="2128242" cy="555362"/>
      </dsp:txXfrm>
    </dsp:sp>
    <dsp:sp modelId="{B048566D-A3AB-4091-9171-AEDD2C07A08B}">
      <dsp:nvSpPr>
        <dsp:cNvPr id="0" name=""/>
        <dsp:cNvSpPr/>
      </dsp:nvSpPr>
      <dsp:spPr>
        <a:xfrm>
          <a:off x="3126878" y="1959235"/>
          <a:ext cx="2128242" cy="555362"/>
        </a:xfrm>
        <a:prstGeom prst="roundRect">
          <a:avLst>
            <a:gd name="adj" fmla="val 10000"/>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Indonesia</a:t>
          </a:r>
          <a:endParaRPr lang="en-US" sz="1600" kern="1200" dirty="0"/>
        </a:p>
      </dsp:txBody>
      <dsp:txXfrm>
        <a:off x="3126878" y="1959235"/>
        <a:ext cx="2128242" cy="555362"/>
      </dsp:txXfrm>
    </dsp:sp>
    <dsp:sp modelId="{479D533A-27F4-45F3-AFC7-A738220361DB}">
      <dsp:nvSpPr>
        <dsp:cNvPr id="0" name=""/>
        <dsp:cNvSpPr/>
      </dsp:nvSpPr>
      <dsp:spPr>
        <a:xfrm>
          <a:off x="3126878" y="2645038"/>
          <a:ext cx="2128242" cy="5553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Lao PDR</a:t>
          </a:r>
          <a:endParaRPr lang="en-US" sz="1600" kern="1200" dirty="0"/>
        </a:p>
      </dsp:txBody>
      <dsp:txXfrm>
        <a:off x="3126878" y="2645038"/>
        <a:ext cx="2128242" cy="555362"/>
      </dsp:txXfrm>
    </dsp:sp>
    <dsp:sp modelId="{1986FF55-2A7D-430D-BD29-F4A50ADADD7E}">
      <dsp:nvSpPr>
        <dsp:cNvPr id="0" name=""/>
        <dsp:cNvSpPr/>
      </dsp:nvSpPr>
      <dsp:spPr>
        <a:xfrm>
          <a:off x="3126878" y="3330838"/>
          <a:ext cx="2128242" cy="555362"/>
        </a:xfrm>
        <a:prstGeom prst="roundRect">
          <a:avLst>
            <a:gd name="adj" fmla="val 10000"/>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Nepal</a:t>
          </a:r>
          <a:endParaRPr lang="en-US" sz="1600" kern="1200" dirty="0"/>
        </a:p>
      </dsp:txBody>
      <dsp:txXfrm>
        <a:off x="3126878" y="3330838"/>
        <a:ext cx="2128242" cy="555362"/>
      </dsp:txXfrm>
    </dsp:sp>
    <dsp:sp modelId="{106AC14F-3410-46CF-8B36-5F5CEA0261E1}">
      <dsp:nvSpPr>
        <dsp:cNvPr id="0" name=""/>
        <dsp:cNvSpPr/>
      </dsp:nvSpPr>
      <dsp:spPr>
        <a:xfrm>
          <a:off x="3126878" y="4016638"/>
          <a:ext cx="2128242" cy="5553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Vietnam </a:t>
          </a:r>
          <a:endParaRPr lang="en-US" sz="1600" kern="1200" dirty="0"/>
        </a:p>
      </dsp:txBody>
      <dsp:txXfrm>
        <a:off x="3126878" y="4016638"/>
        <a:ext cx="2128242" cy="555362"/>
      </dsp:txXfrm>
    </dsp:sp>
    <dsp:sp modelId="{B8EEBF95-8D8A-4221-B3EA-C87F186A0DE7}">
      <dsp:nvSpPr>
        <dsp:cNvPr id="0" name=""/>
        <dsp:cNvSpPr/>
      </dsp:nvSpPr>
      <dsp:spPr>
        <a:xfrm>
          <a:off x="5720674" y="0"/>
          <a:ext cx="2660302" cy="48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Latin America &amp; Caribbean</a:t>
          </a:r>
          <a:endParaRPr lang="en-US" sz="2400" kern="1200" dirty="0"/>
        </a:p>
      </dsp:txBody>
      <dsp:txXfrm>
        <a:off x="5720674" y="0"/>
        <a:ext cx="2660302" cy="1440180"/>
      </dsp:txXfrm>
    </dsp:sp>
    <dsp:sp modelId="{61A5AB4F-3D85-4427-831D-A162393184A9}">
      <dsp:nvSpPr>
        <dsp:cNvPr id="0" name=""/>
        <dsp:cNvSpPr/>
      </dsp:nvSpPr>
      <dsp:spPr>
        <a:xfrm>
          <a:off x="5986704" y="1210422"/>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Argentina</a:t>
          </a:r>
          <a:endParaRPr lang="en-US" sz="1600" kern="1200" dirty="0"/>
        </a:p>
      </dsp:txBody>
      <dsp:txXfrm>
        <a:off x="5986704" y="1210422"/>
        <a:ext cx="2128242" cy="304725"/>
      </dsp:txXfrm>
    </dsp:sp>
    <dsp:sp modelId="{E0AA87C0-7CE0-4B5D-BFE2-833F863B07A5}">
      <dsp:nvSpPr>
        <dsp:cNvPr id="0" name=""/>
        <dsp:cNvSpPr/>
      </dsp:nvSpPr>
      <dsp:spPr>
        <a:xfrm>
          <a:off x="5986704" y="1582732"/>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Colombia </a:t>
          </a:r>
          <a:endParaRPr lang="en-US" sz="1600" kern="1200" dirty="0"/>
        </a:p>
      </dsp:txBody>
      <dsp:txXfrm>
        <a:off x="5986704" y="1582732"/>
        <a:ext cx="2128242" cy="304725"/>
      </dsp:txXfrm>
    </dsp:sp>
    <dsp:sp modelId="{FE07301A-B442-4B28-9615-A1930443566B}">
      <dsp:nvSpPr>
        <dsp:cNvPr id="0" name=""/>
        <dsp:cNvSpPr/>
      </dsp:nvSpPr>
      <dsp:spPr>
        <a:xfrm>
          <a:off x="5986704" y="1988229"/>
          <a:ext cx="2128242" cy="304725"/>
        </a:xfrm>
        <a:prstGeom prst="roundRect">
          <a:avLst>
            <a:gd name="adj" fmla="val 10000"/>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Costa Rica</a:t>
          </a:r>
          <a:endParaRPr lang="en-US" sz="1600" kern="1200" dirty="0"/>
        </a:p>
      </dsp:txBody>
      <dsp:txXfrm>
        <a:off x="5986704" y="1988229"/>
        <a:ext cx="2128242" cy="304725"/>
      </dsp:txXfrm>
    </dsp:sp>
    <dsp:sp modelId="{E7190421-9C3F-4065-8066-0935772FDECC}">
      <dsp:nvSpPr>
        <dsp:cNvPr id="0" name=""/>
        <dsp:cNvSpPr/>
      </dsp:nvSpPr>
      <dsp:spPr>
        <a:xfrm>
          <a:off x="5986704" y="2359338"/>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Guatemala</a:t>
          </a:r>
          <a:endParaRPr lang="en-US" sz="1600" kern="1200" dirty="0"/>
        </a:p>
      </dsp:txBody>
      <dsp:txXfrm>
        <a:off x="5986704" y="2359338"/>
        <a:ext cx="2128242" cy="304725"/>
      </dsp:txXfrm>
    </dsp:sp>
    <dsp:sp modelId="{1492E1DD-EB9F-42A5-8BD6-785501DE97A3}">
      <dsp:nvSpPr>
        <dsp:cNvPr id="0" name=""/>
        <dsp:cNvSpPr/>
      </dsp:nvSpPr>
      <dsp:spPr>
        <a:xfrm>
          <a:off x="5986704" y="2731644"/>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Guyana</a:t>
          </a:r>
          <a:endParaRPr lang="en-US" sz="1600" kern="1200" dirty="0"/>
        </a:p>
      </dsp:txBody>
      <dsp:txXfrm>
        <a:off x="5986704" y="2731644"/>
        <a:ext cx="2128242" cy="304725"/>
      </dsp:txXfrm>
    </dsp:sp>
    <dsp:sp modelId="{F771B097-CBEC-4CFF-B2BA-AB899D794919}">
      <dsp:nvSpPr>
        <dsp:cNvPr id="0" name=""/>
        <dsp:cNvSpPr/>
      </dsp:nvSpPr>
      <dsp:spPr>
        <a:xfrm>
          <a:off x="5986704" y="3124276"/>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noProof="0" dirty="0" smtClean="0"/>
            <a:t>Mexico</a:t>
          </a:r>
          <a:endParaRPr lang="en-US" sz="1600" kern="1200" noProof="0" dirty="0"/>
        </a:p>
      </dsp:txBody>
      <dsp:txXfrm>
        <a:off x="5986704" y="3124276"/>
        <a:ext cx="2128242" cy="304725"/>
      </dsp:txXfrm>
    </dsp:sp>
    <dsp:sp modelId="{67989EF5-0A26-4F15-8BCC-43A1C0ACA45A}">
      <dsp:nvSpPr>
        <dsp:cNvPr id="0" name=""/>
        <dsp:cNvSpPr/>
      </dsp:nvSpPr>
      <dsp:spPr>
        <a:xfrm>
          <a:off x="5986704" y="3505200"/>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Nicaragua</a:t>
          </a:r>
          <a:endParaRPr lang="en-US" sz="1600" kern="1200" dirty="0"/>
        </a:p>
      </dsp:txBody>
      <dsp:txXfrm>
        <a:off x="5986704" y="3505200"/>
        <a:ext cx="2128242" cy="304725"/>
      </dsp:txXfrm>
    </dsp:sp>
    <dsp:sp modelId="{AF8C546D-6229-4A5D-977B-DA7C17F9832A}">
      <dsp:nvSpPr>
        <dsp:cNvPr id="0" name=""/>
        <dsp:cNvSpPr/>
      </dsp:nvSpPr>
      <dsp:spPr>
        <a:xfrm>
          <a:off x="5986704" y="3859856"/>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noProof="0" smtClean="0"/>
            <a:t>Panama</a:t>
          </a:r>
          <a:endParaRPr lang="en-US" sz="1600" kern="1200" noProof="0"/>
        </a:p>
      </dsp:txBody>
      <dsp:txXfrm>
        <a:off x="5986704" y="3859856"/>
        <a:ext cx="2128242" cy="304725"/>
      </dsp:txXfrm>
    </dsp:sp>
    <dsp:sp modelId="{9F03931F-1F1E-43BF-8F11-D89E17ED0416}">
      <dsp:nvSpPr>
        <dsp:cNvPr id="0" name=""/>
        <dsp:cNvSpPr/>
      </dsp:nvSpPr>
      <dsp:spPr>
        <a:xfrm>
          <a:off x="5986704" y="4232165"/>
          <a:ext cx="2128242" cy="3047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noProof="0" smtClean="0"/>
            <a:t>Peru </a:t>
          </a:r>
          <a:endParaRPr lang="en-US" sz="1600" kern="1200" noProof="0"/>
        </a:p>
      </dsp:txBody>
      <dsp:txXfrm>
        <a:off x="5986704" y="4232165"/>
        <a:ext cx="2128242" cy="30472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D85792-FCA3-450A-A1BB-5982432A1F4A}">
      <dsp:nvSpPr>
        <dsp:cNvPr id="0" name=""/>
        <dsp:cNvSpPr/>
      </dsp:nvSpPr>
      <dsp:spPr>
        <a:xfrm>
          <a:off x="2109798" y="257979"/>
          <a:ext cx="1959741" cy="1959741"/>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tabLst>
              <a:tab pos="1146175" algn="l"/>
            </a:tabLst>
          </a:pPr>
          <a:r>
            <a:rPr lang="en-US" sz="1600" b="1" kern="1200" noProof="0" dirty="0" smtClean="0"/>
            <a:t>Strategy</a:t>
          </a:r>
          <a:endParaRPr lang="en-US" sz="1600" b="1" kern="1200" noProof="0" dirty="0"/>
        </a:p>
      </dsp:txBody>
      <dsp:txXfrm>
        <a:off x="2109798" y="257979"/>
        <a:ext cx="1959741" cy="1959741"/>
      </dsp:txXfrm>
    </dsp:sp>
    <dsp:sp modelId="{D4D2BDD8-0438-4B35-86EC-96293DB010D9}">
      <dsp:nvSpPr>
        <dsp:cNvPr id="0" name=""/>
        <dsp:cNvSpPr/>
      </dsp:nvSpPr>
      <dsp:spPr>
        <a:xfrm rot="5400000">
          <a:off x="4160059" y="257979"/>
          <a:ext cx="1959741" cy="1959741"/>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n-US" sz="1600" b="1" kern="1200" noProof="0" dirty="0" smtClean="0"/>
            <a:t>Reference level</a:t>
          </a:r>
          <a:endParaRPr lang="en-US" sz="1600" b="1" kern="1200" noProof="0" dirty="0"/>
        </a:p>
      </dsp:txBody>
      <dsp:txXfrm rot="5400000">
        <a:off x="4160059" y="257979"/>
        <a:ext cx="1959741" cy="1959741"/>
      </dsp:txXfrm>
    </dsp:sp>
    <dsp:sp modelId="{5E3A74A2-E86C-48D6-B75A-54CFEBC4A600}">
      <dsp:nvSpPr>
        <dsp:cNvPr id="0" name=""/>
        <dsp:cNvSpPr/>
      </dsp:nvSpPr>
      <dsp:spPr>
        <a:xfrm rot="10800000">
          <a:off x="4160059" y="2308241"/>
          <a:ext cx="1959741" cy="1959741"/>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666750">
            <a:lnSpc>
              <a:spcPct val="90000"/>
            </a:lnSpc>
            <a:spcBef>
              <a:spcPct val="0"/>
            </a:spcBef>
            <a:spcAft>
              <a:spcPct val="35000"/>
            </a:spcAft>
          </a:pPr>
          <a:r>
            <a:rPr lang="en-US" sz="1500" b="1" kern="1200" noProof="0" dirty="0" smtClean="0"/>
            <a:t>Measurement, Reporting &amp; Verification System</a:t>
          </a:r>
          <a:endParaRPr lang="en-US" sz="1500" b="1" kern="1200" noProof="0" dirty="0"/>
        </a:p>
      </dsp:txBody>
      <dsp:txXfrm rot="10800000">
        <a:off x="4160059" y="2308241"/>
        <a:ext cx="1959741" cy="1959741"/>
      </dsp:txXfrm>
    </dsp:sp>
    <dsp:sp modelId="{4C833818-2171-4A4C-9B36-7A27E581B7AF}">
      <dsp:nvSpPr>
        <dsp:cNvPr id="0" name=""/>
        <dsp:cNvSpPr/>
      </dsp:nvSpPr>
      <dsp:spPr>
        <a:xfrm rot="16200000">
          <a:off x="2109798" y="2308241"/>
          <a:ext cx="1959741" cy="195974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noProof="0" dirty="0" smtClean="0"/>
            <a:t>Institutions, incl. safeguards </a:t>
          </a:r>
          <a:endParaRPr lang="en-US" sz="1600" b="1" kern="1200" noProof="0" dirty="0"/>
        </a:p>
      </dsp:txBody>
      <dsp:txXfrm rot="16200000">
        <a:off x="2109798" y="2308241"/>
        <a:ext cx="1959741" cy="1959741"/>
      </dsp:txXfrm>
    </dsp:sp>
    <dsp:sp modelId="{B2D86458-BA09-49F3-8E53-7A51A385B532}">
      <dsp:nvSpPr>
        <dsp:cNvPr id="0" name=""/>
        <dsp:cNvSpPr/>
      </dsp:nvSpPr>
      <dsp:spPr>
        <a:xfrm>
          <a:off x="3776484" y="1855644"/>
          <a:ext cx="676631" cy="58837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DEA8D4CF-0A0D-4D5C-B2FD-96FCA367D41A}">
      <dsp:nvSpPr>
        <dsp:cNvPr id="0" name=""/>
        <dsp:cNvSpPr/>
      </dsp:nvSpPr>
      <dsp:spPr>
        <a:xfrm rot="10800000">
          <a:off x="3776484" y="2081942"/>
          <a:ext cx="676631" cy="58837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CE8F26-05D9-4069-8D13-3A5A846E6B17}">
      <dsp:nvSpPr>
        <dsp:cNvPr id="0" name=""/>
        <dsp:cNvSpPr/>
      </dsp:nvSpPr>
      <dsp:spPr>
        <a:xfrm>
          <a:off x="0" y="1390013"/>
          <a:ext cx="8458200" cy="1810385"/>
        </a:xfrm>
        <a:prstGeom prst="notchedRightArrow">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441694-B31E-4202-8E51-E43F14369023}">
      <dsp:nvSpPr>
        <dsp:cNvPr id="0" name=""/>
        <dsp:cNvSpPr/>
      </dsp:nvSpPr>
      <dsp:spPr>
        <a:xfrm>
          <a:off x="1219195" y="944559"/>
          <a:ext cx="1576897" cy="688344"/>
        </a:xfrm>
        <a:prstGeom prst="rect">
          <a:avLst/>
        </a:prstGeom>
        <a:solidFill>
          <a:srgbClr val="92D05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ts val="0"/>
            </a:spcAft>
          </a:pPr>
          <a:r>
            <a:rPr lang="en-US" sz="1700" b="1" kern="1200" noProof="0" dirty="0" smtClean="0"/>
            <a:t>R-PP </a:t>
          </a:r>
        </a:p>
        <a:p>
          <a:pPr lvl="0" algn="ctr" defTabSz="755650">
            <a:lnSpc>
              <a:spcPct val="90000"/>
            </a:lnSpc>
            <a:spcBef>
              <a:spcPct val="0"/>
            </a:spcBef>
            <a:spcAft>
              <a:spcPts val="0"/>
            </a:spcAft>
          </a:pPr>
          <a:r>
            <a:rPr lang="en-US" sz="1700" b="1" kern="1200" noProof="0" dirty="0" smtClean="0"/>
            <a:t>Assessment</a:t>
          </a:r>
          <a:endParaRPr lang="en-US" sz="1700" b="1" kern="1200" noProof="0" dirty="0">
            <a:solidFill>
              <a:srgbClr val="FF0000"/>
            </a:solidFill>
          </a:endParaRPr>
        </a:p>
      </dsp:txBody>
      <dsp:txXfrm>
        <a:off x="1219195" y="944559"/>
        <a:ext cx="1576897" cy="688344"/>
      </dsp:txXfrm>
    </dsp:sp>
    <dsp:sp modelId="{D38AEE66-D561-476D-8C77-D6BFBB7EB1C6}">
      <dsp:nvSpPr>
        <dsp:cNvPr id="0" name=""/>
        <dsp:cNvSpPr/>
      </dsp:nvSpPr>
      <dsp:spPr>
        <a:xfrm>
          <a:off x="2062003" y="2055339"/>
          <a:ext cx="452596" cy="452596"/>
        </a:xfrm>
        <a:prstGeom prst="ellipse">
          <a:avLst/>
        </a:prstGeom>
        <a:gradFill rotWithShape="0">
          <a:gsLst>
            <a:gs pos="0">
              <a:srgbClr val="3B8A81"/>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556C5E1-4E99-4C30-B41E-41685D4F4C7D}">
      <dsp:nvSpPr>
        <dsp:cNvPr id="0" name=""/>
        <dsp:cNvSpPr/>
      </dsp:nvSpPr>
      <dsp:spPr>
        <a:xfrm>
          <a:off x="4827411" y="715957"/>
          <a:ext cx="1497193" cy="932800"/>
        </a:xfrm>
        <a:prstGeom prst="rect">
          <a:avLst/>
        </a:prstGeom>
        <a:solidFill>
          <a:srgbClr val="92D05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kern="1200" noProof="0" dirty="0" smtClean="0"/>
            <a:t>Readiness Package Endorsement</a:t>
          </a:r>
          <a:endParaRPr lang="en-US" sz="1700" b="1" kern="1200" noProof="0" dirty="0"/>
        </a:p>
      </dsp:txBody>
      <dsp:txXfrm>
        <a:off x="4827411" y="715957"/>
        <a:ext cx="1497193" cy="932800"/>
      </dsp:txXfrm>
    </dsp:sp>
    <dsp:sp modelId="{B3E54CCB-C0E4-4437-9436-4026A323CB20}">
      <dsp:nvSpPr>
        <dsp:cNvPr id="0" name=""/>
        <dsp:cNvSpPr/>
      </dsp:nvSpPr>
      <dsp:spPr>
        <a:xfrm>
          <a:off x="5110002" y="2011365"/>
          <a:ext cx="452596" cy="452596"/>
        </a:xfrm>
        <a:prstGeom prst="ellipse">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DB4398-3941-4B46-93F3-190A89A2EAF9}">
      <dsp:nvSpPr>
        <dsp:cNvPr id="0" name=""/>
        <dsp:cNvSpPr/>
      </dsp:nvSpPr>
      <dsp:spPr>
        <a:xfrm>
          <a:off x="4803811" y="2925758"/>
          <a:ext cx="2250524" cy="988053"/>
        </a:xfrm>
        <a:prstGeom prst="rect">
          <a:avLst/>
        </a:prstGeom>
        <a:solidFill>
          <a:schemeClr val="accent2"/>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kern="1200" noProof="0" dirty="0" smtClean="0"/>
            <a:t>Signature of Emission Reductions Payment Agreement (ERPA)</a:t>
          </a:r>
          <a:endParaRPr lang="en-US" sz="1700" b="1" kern="1200" noProof="0" dirty="0"/>
        </a:p>
      </dsp:txBody>
      <dsp:txXfrm>
        <a:off x="4803811" y="2925758"/>
        <a:ext cx="2250524" cy="988053"/>
      </dsp:txXfrm>
    </dsp:sp>
    <dsp:sp modelId="{4D42B673-9894-4109-932B-FBCC20C4AC27}">
      <dsp:nvSpPr>
        <dsp:cNvPr id="0" name=""/>
        <dsp:cNvSpPr/>
      </dsp:nvSpPr>
      <dsp:spPr>
        <a:xfrm>
          <a:off x="5714999" y="2015968"/>
          <a:ext cx="452596" cy="45259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4C2F14-857F-4BF8-88D9-3EE50517B54F}">
      <dsp:nvSpPr>
        <dsp:cNvPr id="0" name=""/>
        <dsp:cNvSpPr/>
      </dsp:nvSpPr>
      <dsp:spPr>
        <a:xfrm rot="16200000">
          <a:off x="468709" y="-468709"/>
          <a:ext cx="1081881" cy="20193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Help countries become ready for REDD+</a:t>
          </a:r>
          <a:endParaRPr lang="en-US" sz="1400" b="1" kern="1200" noProof="0" dirty="0"/>
        </a:p>
      </dsp:txBody>
      <dsp:txXfrm rot="16200000">
        <a:off x="603944" y="-603944"/>
        <a:ext cx="811411" cy="2019300"/>
      </dsp:txXfrm>
    </dsp:sp>
    <dsp:sp modelId="{1B4A7CF3-CA51-4054-96E4-3C6B5A6D4187}">
      <dsp:nvSpPr>
        <dsp:cNvPr id="0" name=""/>
        <dsp:cNvSpPr/>
      </dsp:nvSpPr>
      <dsp:spPr>
        <a:xfrm>
          <a:off x="2019300" y="0"/>
          <a:ext cx="2019300" cy="1081881"/>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tx1"/>
              </a:solidFill>
            </a:rPr>
            <a:t>Pilot payments based on performance (equitable and at scale) </a:t>
          </a:r>
          <a:endParaRPr lang="en-US" sz="1400" b="1" kern="1200" noProof="0" dirty="0">
            <a:solidFill>
              <a:schemeClr val="tx1"/>
            </a:solidFill>
          </a:endParaRPr>
        </a:p>
      </dsp:txBody>
      <dsp:txXfrm>
        <a:off x="2019300" y="0"/>
        <a:ext cx="2019300" cy="811411"/>
      </dsp:txXfrm>
    </dsp:sp>
    <dsp:sp modelId="{23D5483E-4040-44BD-BB36-C646A417BE55}">
      <dsp:nvSpPr>
        <dsp:cNvPr id="0" name=""/>
        <dsp:cNvSpPr/>
      </dsp:nvSpPr>
      <dsp:spPr>
        <a:xfrm rot="10800000">
          <a:off x="0" y="1081881"/>
          <a:ext cx="2019300" cy="1081881"/>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Pilot ways to improve livelihoods and conserve biodiversity</a:t>
          </a:r>
          <a:endParaRPr lang="en-US" sz="1400" b="1" kern="1200" noProof="0" dirty="0"/>
        </a:p>
      </dsp:txBody>
      <dsp:txXfrm rot="10800000">
        <a:off x="0" y="1352351"/>
        <a:ext cx="2019300" cy="811411"/>
      </dsp:txXfrm>
    </dsp:sp>
    <dsp:sp modelId="{3310196A-6360-4C74-B81F-3AA58C29FB0D}">
      <dsp:nvSpPr>
        <dsp:cNvPr id="0" name=""/>
        <dsp:cNvSpPr/>
      </dsp:nvSpPr>
      <dsp:spPr>
        <a:xfrm rot="5400000">
          <a:off x="2488009" y="613172"/>
          <a:ext cx="1081881" cy="20193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t>Disseminate lessons learned</a:t>
          </a:r>
          <a:endParaRPr lang="en-US" sz="1400" b="1" kern="1200" noProof="0" dirty="0"/>
        </a:p>
      </dsp:txBody>
      <dsp:txXfrm rot="5400000">
        <a:off x="2623244" y="748407"/>
        <a:ext cx="811411" cy="2019300"/>
      </dsp:txXfrm>
    </dsp:sp>
    <dsp:sp modelId="{9583E7C5-24E5-4D27-9FC4-30EB90AF811B}">
      <dsp:nvSpPr>
        <dsp:cNvPr id="0" name=""/>
        <dsp:cNvSpPr/>
      </dsp:nvSpPr>
      <dsp:spPr>
        <a:xfrm>
          <a:off x="1413510" y="811411"/>
          <a:ext cx="1211580" cy="54094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noProof="0" dirty="0" smtClean="0"/>
            <a:t>FCPF</a:t>
          </a:r>
          <a:endParaRPr lang="en-US" sz="1400" b="1" kern="1200" noProof="0" dirty="0"/>
        </a:p>
      </dsp:txBody>
      <dsp:txXfrm>
        <a:off x="1413510" y="811411"/>
        <a:ext cx="1211580" cy="5409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591" cy="46355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3827" y="0"/>
            <a:ext cx="2972590" cy="463550"/>
          </a:xfrm>
          <a:prstGeom prst="rect">
            <a:avLst/>
          </a:prstGeom>
        </p:spPr>
        <p:txBody>
          <a:bodyPr vert="horz" lIns="91440" tIns="45720" rIns="91440" bIns="45720" rtlCol="0"/>
          <a:lstStyle>
            <a:lvl1pPr algn="r">
              <a:defRPr sz="1200"/>
            </a:lvl1pPr>
          </a:lstStyle>
          <a:p>
            <a:pPr>
              <a:defRPr/>
            </a:pPr>
            <a:fld id="{C37B1328-3677-4DDB-A082-6D63671F416A}" type="datetimeFigureOut">
              <a:rPr lang="en-US"/>
              <a:pPr>
                <a:defRPr/>
              </a:pPr>
              <a:t>9/25/2012</a:t>
            </a:fld>
            <a:endParaRPr lang="en-US" dirty="0"/>
          </a:p>
        </p:txBody>
      </p:sp>
      <p:sp>
        <p:nvSpPr>
          <p:cNvPr id="4" name="Footer Placeholder 3"/>
          <p:cNvSpPr>
            <a:spLocks noGrp="1"/>
          </p:cNvSpPr>
          <p:nvPr>
            <p:ph type="ftr" sz="quarter" idx="2"/>
          </p:nvPr>
        </p:nvSpPr>
        <p:spPr>
          <a:xfrm>
            <a:off x="3" y="8831263"/>
            <a:ext cx="2972591" cy="46355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3827" y="8831263"/>
            <a:ext cx="2972590" cy="463550"/>
          </a:xfrm>
          <a:prstGeom prst="rect">
            <a:avLst/>
          </a:prstGeom>
        </p:spPr>
        <p:txBody>
          <a:bodyPr vert="horz" lIns="91440" tIns="45720" rIns="91440" bIns="45720" rtlCol="0" anchor="b"/>
          <a:lstStyle>
            <a:lvl1pPr algn="r">
              <a:defRPr sz="1200"/>
            </a:lvl1pPr>
          </a:lstStyle>
          <a:p>
            <a:pPr>
              <a:defRPr/>
            </a:pPr>
            <a:fld id="{B4E55B0D-1B6D-4633-8B71-6FF54169466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591" cy="465138"/>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3827" y="0"/>
            <a:ext cx="2972590" cy="465138"/>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08CD6607-7841-4256-A2CD-45F86397F6A4}" type="datetimeFigureOut">
              <a:rPr lang="en-US"/>
              <a:pPr>
                <a:defRPr/>
              </a:pPr>
              <a:t>9/25/2012</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6591" y="4416430"/>
            <a:ext cx="5486400" cy="4183063"/>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29675"/>
            <a:ext cx="2972591" cy="465138"/>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3827" y="8829675"/>
            <a:ext cx="2972590" cy="465138"/>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F09FD4C1-90EE-4A10-8679-1D5EA641974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10</a:t>
            </a:fld>
            <a:endParaRPr lang="en-US" dirty="0"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10</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RRR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6733" tIns="48366" rIns="96733" bIns="48366" numCol="1" anchor="t" anchorCtr="0" compatLnSpc="1">
            <a:prstTxWarp prst="textNoShape">
              <a:avLst/>
            </a:prstTxWarp>
          </a:bodyPr>
          <a:lstStyle/>
          <a:p>
            <a:pPr marL="472347" indent="-472347">
              <a:spcBef>
                <a:spcPct val="0"/>
              </a:spcBef>
            </a:pPr>
            <a:endParaRPr lang="nb-NO" dirty="0" smtClean="0"/>
          </a:p>
        </p:txBody>
      </p:sp>
      <p:sp>
        <p:nvSpPr>
          <p:cNvPr id="57348" name="Plassholder for lysbildenummer 3"/>
          <p:cNvSpPr txBox="1">
            <a:spLocks noGrp="1"/>
          </p:cNvSpPr>
          <p:nvPr/>
        </p:nvSpPr>
        <p:spPr bwMode="auto">
          <a:xfrm>
            <a:off x="3887967" y="8829989"/>
            <a:ext cx="2968481" cy="464820"/>
          </a:xfrm>
          <a:prstGeom prst="rect">
            <a:avLst/>
          </a:prstGeom>
          <a:noFill/>
          <a:ln w="9525">
            <a:noFill/>
            <a:miter lim="800000"/>
            <a:headEnd/>
            <a:tailEnd/>
          </a:ln>
        </p:spPr>
        <p:txBody>
          <a:bodyPr lIns="96733" tIns="48366" rIns="96733" bIns="48366" anchor="b"/>
          <a:lstStyle/>
          <a:p>
            <a:pPr algn="r" defTabSz="964107"/>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FCPF’s approach to environment and social risk management applies to each phase of REDD+</a:t>
            </a:r>
          </a:p>
          <a:p>
            <a:endParaRPr lang="en-US" dirty="0" smtClean="0"/>
          </a:p>
          <a:p>
            <a:r>
              <a:rPr lang="en-US" dirty="0" smtClean="0"/>
              <a:t>Since only a handful of countries are now fully into the Readiness Preparation phase and the Carbon Fund is just getting off the ground, this presentation focuses mainly on the elements of environment and social risk management for the Readiness Preparation phase</a:t>
            </a:r>
          </a:p>
        </p:txBody>
      </p:sp>
      <p:sp>
        <p:nvSpPr>
          <p:cNvPr id="4" name="Slide Number Placeholder 3"/>
          <p:cNvSpPr>
            <a:spLocks noGrp="1"/>
          </p:cNvSpPr>
          <p:nvPr>
            <p:ph type="sldNum" sz="quarter" idx="5"/>
          </p:nvPr>
        </p:nvSpPr>
        <p:spPr/>
        <p:txBody>
          <a:bodyPr/>
          <a:lstStyle/>
          <a:p>
            <a:pPr>
              <a:defRPr/>
            </a:pPr>
            <a:fld id="{457FC2EA-578C-41BC-A409-86E77619A9D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06488" y="695325"/>
            <a:ext cx="4646612" cy="348615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416426"/>
            <a:ext cx="5485158" cy="4184650"/>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06488" y="695325"/>
            <a:ext cx="4646612" cy="348615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416426"/>
            <a:ext cx="5485158" cy="4184650"/>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06488" y="695325"/>
            <a:ext cx="4646612" cy="348615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416426"/>
            <a:ext cx="5485158" cy="4184650"/>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17</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17</a:t>
            </a:fld>
            <a:endParaRPr lang="en-US" sz="12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18</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18</a:t>
            </a:fld>
            <a:endParaRPr 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19</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19</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RRR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RRR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21</a:t>
            </a:fld>
            <a:endParaRPr lang="en-US" dirty="0"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21</a:t>
            </a:fld>
            <a:endParaRPr lang="en-US"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22</a:t>
            </a:fld>
            <a:endParaRPr lang="en-US" dirty="0"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22</a:t>
            </a:fld>
            <a:endParaRPr lang="en-US" sz="12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23</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23</a:t>
            </a:fld>
            <a:endParaRPr lang="en-US" sz="12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24</a:t>
            </a:fld>
            <a:endParaRPr lang="en-US" dirty="0"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24</a:t>
            </a:fld>
            <a:endParaRPr 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25</a:t>
            </a:fld>
            <a:endParaRPr lang="en-US" dirty="0"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25</a:t>
            </a:fld>
            <a:endParaRPr lang="en-US"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26</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26</a:t>
            </a:fld>
            <a:endParaRPr lang="en-US" sz="12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27</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27</a:t>
            </a:fld>
            <a:endParaRPr lang="en-US" sz="12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28</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28</a:t>
            </a:fld>
            <a:endParaRPr lang="en-US" sz="12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RRR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3</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3</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RRR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5</a:t>
            </a:fld>
            <a:endParaRPr lang="en-US" dirty="0"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5</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6</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RRR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8</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8</a:t>
            </a:fld>
            <a:endParaRPr 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C5C12-0F41-4CD0-95C2-9412A12E547A}" type="slidenum">
              <a:rPr lang="en-US" smtClean="0">
                <a:latin typeface="Arial" charset="0"/>
                <a:cs typeface="Arial" charset="0"/>
              </a:rPr>
              <a:pPr fontAlgn="base">
                <a:spcBef>
                  <a:spcPct val="0"/>
                </a:spcBef>
                <a:spcAft>
                  <a:spcPct val="0"/>
                </a:spcAft>
              </a:pPr>
              <a:t>9</a:t>
            </a:fld>
            <a:endParaRPr lang="en-US" smtClean="0">
              <a:latin typeface="Arial" charset="0"/>
              <a:cs typeface="Arial" charset="0"/>
            </a:endParaRPr>
          </a:p>
        </p:txBody>
      </p:sp>
      <p:sp>
        <p:nvSpPr>
          <p:cNvPr id="57346" name="Plassholder for lysbilde 1"/>
          <p:cNvSpPr>
            <a:spLocks noGrp="1" noRot="1" noChangeAspect="1" noTextEdit="1"/>
          </p:cNvSpPr>
          <p:nvPr>
            <p:ph type="sldImg"/>
          </p:nvPr>
        </p:nvSpPr>
        <p:spPr bwMode="auto">
          <a:xfrm>
            <a:off x="1104900" y="695325"/>
            <a:ext cx="4648200" cy="3487738"/>
          </a:xfrm>
          <a:noFill/>
          <a:ln>
            <a:solidFill>
              <a:srgbClr val="000000"/>
            </a:solidFill>
            <a:miter lim="800000"/>
            <a:headEnd/>
            <a:tailEnd/>
          </a:ln>
        </p:spPr>
      </p:sp>
      <p:sp>
        <p:nvSpPr>
          <p:cNvPr id="57347" name="Plassholder for notater 2"/>
          <p:cNvSpPr>
            <a:spLocks noGrp="1"/>
          </p:cNvSpPr>
          <p:nvPr>
            <p:ph type="body" idx="1"/>
          </p:nvPr>
        </p:nvSpPr>
        <p:spPr bwMode="auto">
          <a:noFill/>
        </p:spPr>
        <p:txBody>
          <a:bodyPr wrap="square" lIns="93896" tIns="46948" rIns="93896" bIns="46948" numCol="1" anchor="t" anchorCtr="0" compatLnSpc="1">
            <a:prstTxWarp prst="textNoShape">
              <a:avLst/>
            </a:prstTxWarp>
          </a:bodyPr>
          <a:lstStyle/>
          <a:p>
            <a:pPr marL="458497" indent="-458497">
              <a:spcBef>
                <a:spcPct val="0"/>
              </a:spcBef>
            </a:pPr>
            <a:endParaRPr lang="nb-NO" dirty="0" smtClean="0">
              <a:latin typeface="Arial" charset="0"/>
            </a:endParaRPr>
          </a:p>
        </p:txBody>
      </p:sp>
      <p:sp>
        <p:nvSpPr>
          <p:cNvPr id="57348" name="Plassholder for lysbildenummer 3"/>
          <p:cNvSpPr txBox="1">
            <a:spLocks noGrp="1"/>
          </p:cNvSpPr>
          <p:nvPr/>
        </p:nvSpPr>
        <p:spPr bwMode="auto">
          <a:xfrm>
            <a:off x="3887965" y="8829989"/>
            <a:ext cx="2968481" cy="464820"/>
          </a:xfrm>
          <a:prstGeom prst="rect">
            <a:avLst/>
          </a:prstGeom>
          <a:noFill/>
          <a:ln w="9525">
            <a:noFill/>
            <a:miter lim="800000"/>
            <a:headEnd/>
            <a:tailEnd/>
          </a:ln>
        </p:spPr>
        <p:txBody>
          <a:bodyPr lIns="93896" tIns="46948" rIns="93896" bIns="46948" anchor="b"/>
          <a:lstStyle/>
          <a:p>
            <a:pPr algn="r" defTabSz="935837"/>
            <a:fld id="{DE7ECE2E-564F-4D15-841F-C2DE8633B5F3}" type="slidenum">
              <a:rPr lang="en-US" sz="1200">
                <a:latin typeface="Calibri" pitchFamily="34" charset="0"/>
              </a:rPr>
              <a:pPr algn="r" defTabSz="935837"/>
              <a:t>9</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1577975"/>
            <a:ext cx="7772400" cy="1470025"/>
          </a:xfrm>
        </p:spPr>
        <p:txBody>
          <a:bodyPr/>
          <a:lstStyle>
            <a:lvl1pPr>
              <a:defRPr>
                <a:solidFill>
                  <a:srgbClr val="008000"/>
                </a:solidFill>
              </a:defRPr>
            </a:lvl1pPr>
          </a:lstStyle>
          <a:p>
            <a:r>
              <a:rPr lang="en-US" dirty="0" smtClean="0"/>
              <a:t>Forest Carbon Partnership Facility</a:t>
            </a:r>
          </a:p>
        </p:txBody>
      </p:sp>
      <p:sp>
        <p:nvSpPr>
          <p:cNvPr id="11" name="Subtitle 2"/>
          <p:cNvSpPr>
            <a:spLocks noGrp="1"/>
          </p:cNvSpPr>
          <p:nvPr>
            <p:ph type="subTitle" idx="4294967295"/>
          </p:nvPr>
        </p:nvSpPr>
        <p:spPr>
          <a:xfrm>
            <a:off x="914400" y="5029200"/>
            <a:ext cx="7315200" cy="1066800"/>
          </a:xfrm>
        </p:spPr>
        <p:txBody>
          <a:bodyPr/>
          <a:lstStyle/>
          <a:p>
            <a:r>
              <a:rPr lang="en-US" dirty="0" smtClean="0"/>
              <a:t>Participants Committee Meeting (FCPF PC3)</a:t>
            </a:r>
          </a:p>
          <a:p>
            <a:r>
              <a:rPr lang="en-US" dirty="0" err="1" smtClean="0"/>
              <a:t>Montreux</a:t>
            </a:r>
            <a:r>
              <a:rPr lang="en-US" dirty="0" smtClean="0"/>
              <a:t>, Switzerland, June 16-18, 2009</a:t>
            </a:r>
          </a:p>
        </p:txBody>
      </p:sp>
      <p:sp>
        <p:nvSpPr>
          <p:cNvPr id="5" name="Date Placeholder 3"/>
          <p:cNvSpPr>
            <a:spLocks noGrp="1"/>
          </p:cNvSpPr>
          <p:nvPr>
            <p:ph type="dt" sz="half" idx="10"/>
          </p:nvPr>
        </p:nvSpPr>
        <p:spPr/>
        <p:txBody>
          <a:bodyPr/>
          <a:lstStyle>
            <a:lvl1pPr>
              <a:defRPr/>
            </a:lvl1pPr>
          </a:lstStyle>
          <a:p>
            <a:pPr>
              <a:defRPr/>
            </a:pPr>
            <a:fld id="{E9993692-D82A-4ABB-BD99-FA0891A9072C}" type="datetime1">
              <a:rPr lang="en-US"/>
              <a:pPr>
                <a:defRPr/>
              </a:pPr>
              <a:t>9/25/2012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09CD396-906F-4F6B-9718-A8FD3FA2998F}" type="slidenum">
              <a:rPr lang="en-US"/>
              <a:pPr>
                <a:defRPr/>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0" y="6180137"/>
            <a:ext cx="930275" cy="677863"/>
          </a:xfrm>
          <a:prstGeom prst="rect">
            <a:avLst/>
          </a:prstGeom>
          <a:noFill/>
          <a:ln w="9525">
            <a:noFill/>
            <a:miter lim="800000"/>
            <a:headEnd/>
            <a:tailEnd/>
          </a:ln>
          <a:effectLst/>
        </p:spPr>
      </p:pic>
      <p:pic>
        <p:nvPicPr>
          <p:cNvPr id="12" name="Picture 2"/>
          <p:cNvPicPr>
            <a:picLocks noChangeAspect="1" noChangeArrowheads="1"/>
          </p:cNvPicPr>
          <p:nvPr userDrawn="1"/>
        </p:nvPicPr>
        <p:blipFill>
          <a:blip r:embed="rId3" cstate="print"/>
          <a:srcRect/>
          <a:stretch>
            <a:fillRect/>
          </a:stretch>
        </p:blipFill>
        <p:spPr bwMode="auto">
          <a:xfrm>
            <a:off x="0" y="0"/>
            <a:ext cx="9144000" cy="14636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BE1B3-C16D-47FE-9D7C-F4809C762B70}" type="datetime1">
              <a:rPr lang="en-US"/>
              <a:pPr>
                <a:defRPr/>
              </a:pPr>
              <a:t>9/25/2012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8309EC-8668-4EB9-977B-A599D46865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7BB520-8C7B-44A9-923C-D337212C963C}" type="datetime1">
              <a:rPr lang="en-US"/>
              <a:pPr>
                <a:defRPr/>
              </a:pPr>
              <a:t>9/25/2012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CAED9E-C61D-4D02-B44E-B508EBCFC6A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lum bright="70000" contrast="-86000"/>
          </a:blip>
          <a:srcRect/>
          <a:stretch>
            <a:fillRect/>
          </a:stretch>
        </p:blipFill>
        <p:spPr bwMode="auto">
          <a:xfrm>
            <a:off x="1588" y="0"/>
            <a:ext cx="9144000" cy="1081088"/>
          </a:xfrm>
          <a:prstGeom prst="rect">
            <a:avLst/>
          </a:prstGeom>
          <a:noFill/>
          <a:ln w="9525">
            <a:noFill/>
            <a:miter lim="800000"/>
            <a:headEnd/>
            <a:tailEnd/>
          </a:ln>
        </p:spPr>
      </p:pic>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06FD289D-3DB3-481D-AECB-9F4FE36E88A4}" type="datetime1">
              <a:rPr lang="en-US"/>
              <a:pPr>
                <a:defRPr/>
              </a:pPr>
              <a:t>9/25/2012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72864B-1B4C-4149-A8DC-62CD27BE041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lum bright="70000" contrast="-86000"/>
          </a:blip>
          <a:srcRect/>
          <a:stretch>
            <a:fillRect/>
          </a:stretch>
        </p:blipFill>
        <p:spPr bwMode="auto">
          <a:xfrm>
            <a:off x="1588" y="0"/>
            <a:ext cx="9144000" cy="1081088"/>
          </a:xfrm>
          <a:prstGeom prst="rect">
            <a:avLst/>
          </a:prstGeom>
          <a:noFill/>
          <a:ln w="9525">
            <a:noFill/>
            <a:miter lim="800000"/>
            <a:headEnd/>
            <a:tailEnd/>
          </a:ln>
        </p:spPr>
      </p:pic>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C81B6301-CB23-41F9-8D70-06CC4ACF78AF}" type="datetime1">
              <a:rPr lang="en-US"/>
              <a:pPr>
                <a:defRPr/>
              </a:pPr>
              <a:t>9/25/2012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A1438F5-681D-4BAD-9F8E-D9FE841B86B3}" type="datetime1">
              <a:rPr lang="en-US"/>
              <a:pPr>
                <a:defRPr/>
              </a:pPr>
              <a:t>9/25/2012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68CA66-9610-4E60-BD3B-496BBE4F048C}" type="slidenum">
              <a:rPr lang="en-US"/>
              <a:pPr>
                <a:defRPr/>
              </a:pPr>
              <a:t>‹#›</a:t>
            </a:fld>
            <a:endParaRPr lang="en-US" dirty="0"/>
          </a:p>
        </p:txBody>
      </p:sp>
      <p:pic>
        <p:nvPicPr>
          <p:cNvPr id="9"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ED4B77-201A-4420-A895-84109CBEB9AD}" type="datetime1">
              <a:rPr lang="en-US"/>
              <a:pPr>
                <a:defRPr/>
              </a:pPr>
              <a:t>9/25/2012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FD6E2B-4C1F-443F-A2C5-448B7AE2E9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60B34D-DB25-4C37-AF34-34E58D04954E}" type="datetime1">
              <a:rPr lang="en-US"/>
              <a:pPr>
                <a:defRPr/>
              </a:pPr>
              <a:t>9/25/2012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D0FC2FC-7735-4E12-BB80-832BC68C15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E2EABF-5E3B-422D-8E05-C9919667B23F}" type="datetime1">
              <a:rPr lang="en-US"/>
              <a:pPr>
                <a:defRPr/>
              </a:pPr>
              <a:t>9/25/2012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2E758DC-45B6-45AB-8857-0B73BCBEC5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ADFC40-A903-4B3D-82F7-E838CEB7784C}" type="datetime1">
              <a:rPr lang="en-US"/>
              <a:pPr>
                <a:defRPr/>
              </a:pPr>
              <a:t>9/25/2012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46BAB0C-DF1A-4899-9027-98181BA7964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F18C9DD5-B75F-43C0-A223-4E7CED180B70}" type="datetime1">
              <a:rPr lang="en-US"/>
              <a:pPr>
                <a:defRPr/>
              </a:pPr>
              <a:t>9/25/2012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7B853394-E7B2-419E-9BBC-A8244D5A474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B1B337-C135-494D-9194-737AA068CFD4}" type="datetime1">
              <a:rPr lang="en-US"/>
              <a:pPr>
                <a:defRPr/>
              </a:pPr>
              <a:t>9/25/2012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0DD579A-00BB-4D92-B9EC-D32180E100A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3DDE5A-8E6A-470E-B0B6-F0524D670E93}" type="datetime1">
              <a:rPr lang="en-US"/>
              <a:pPr>
                <a:defRPr/>
              </a:pPr>
              <a:t>9/25/2012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9AEFDC-903B-41E7-B500-A096549A9B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6F2422-FC7B-43AA-8F9E-DBD3AB8E5128}" type="datetime1">
              <a:rPr lang="en-US"/>
              <a:pPr>
                <a:defRPr/>
              </a:pPr>
              <a:t>9/25/2012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EBFD2A-DF3A-4B5C-965E-BD85193F045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8000"/>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63300"/>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jpeg"/><Relationship Id="rId7" Type="http://schemas.openxmlformats.org/officeDocument/2006/relationships/diagramQuickStyle" Target="../diagrams/quickStyle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jpeg"/><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2.jpeg"/><Relationship Id="rId7" Type="http://schemas.openxmlformats.org/officeDocument/2006/relationships/slide" Target="slide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1.xml"/><Relationship Id="rId10" Type="http://schemas.openxmlformats.org/officeDocument/2006/relationships/slide" Target="slide25.xml"/><Relationship Id="rId4" Type="http://schemas.openxmlformats.org/officeDocument/2006/relationships/image" Target="../media/image4.jpeg"/><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forestcarbonpartnership.org/"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7.gif"/><Relationship Id="rId5" Type="http://schemas.openxmlformats.org/officeDocument/2006/relationships/diagramLayout" Target="../diagrams/layout2.xml"/><Relationship Id="rId10" Type="http://schemas.openxmlformats.org/officeDocument/2006/relationships/image" Target="../media/image6.tiff"/><Relationship Id="rId4" Type="http://schemas.openxmlformats.org/officeDocument/2006/relationships/diagramData" Target="../diagrams/data2.xml"/><Relationship Id="rId9"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4294967295"/>
          </p:nvPr>
        </p:nvSpPr>
        <p:spPr>
          <a:xfrm>
            <a:off x="914400" y="1600200"/>
            <a:ext cx="7315200" cy="1066800"/>
          </a:xfrm>
        </p:spPr>
        <p:txBody>
          <a:bodyPr/>
          <a:lstStyle/>
          <a:p>
            <a:pPr algn="ctr" eaLnBrk="1" hangingPunct="1">
              <a:buFont typeface="Arial" charset="0"/>
              <a:buNone/>
            </a:pPr>
            <a:r>
              <a:rPr lang="en-US" sz="2800" b="1" dirty="0" smtClean="0"/>
              <a:t>Forest Carbon Partnership Facility</a:t>
            </a:r>
          </a:p>
        </p:txBody>
      </p:sp>
      <p:sp>
        <p:nvSpPr>
          <p:cNvPr id="15362" name="Subtitle 2"/>
          <p:cNvSpPr txBox="1">
            <a:spLocks/>
          </p:cNvSpPr>
          <p:nvPr/>
        </p:nvSpPr>
        <p:spPr bwMode="auto">
          <a:xfrm>
            <a:off x="0" y="2667000"/>
            <a:ext cx="9144000" cy="1752600"/>
          </a:xfrm>
          <a:prstGeom prst="rect">
            <a:avLst/>
          </a:prstGeom>
          <a:noFill/>
          <a:ln w="9525">
            <a:noFill/>
            <a:miter lim="800000"/>
            <a:headEnd/>
            <a:tailEnd/>
          </a:ln>
        </p:spPr>
        <p:txBody>
          <a:bodyPr/>
          <a:lstStyle/>
          <a:p>
            <a:pPr algn="ctr">
              <a:spcBef>
                <a:spcPct val="20000"/>
              </a:spcBef>
              <a:buFont typeface="Arial" charset="0"/>
              <a:buNone/>
            </a:pPr>
            <a:r>
              <a:rPr lang="en-US" sz="3600" b="1" dirty="0" smtClean="0">
                <a:solidFill>
                  <a:srgbClr val="663300"/>
                </a:solidFill>
                <a:latin typeface="Calibri" pitchFamily="34" charset="0"/>
              </a:rPr>
              <a:t>Overview of the FCPF and </a:t>
            </a:r>
          </a:p>
          <a:p>
            <a:pPr algn="ctr">
              <a:spcBef>
                <a:spcPct val="20000"/>
              </a:spcBef>
              <a:buFont typeface="Arial" charset="0"/>
              <a:buNone/>
            </a:pPr>
            <a:r>
              <a:rPr lang="en-US" sz="3600" b="1" dirty="0" smtClean="0">
                <a:solidFill>
                  <a:srgbClr val="663300"/>
                </a:solidFill>
                <a:latin typeface="Calibri" pitchFamily="34" charset="0"/>
              </a:rPr>
              <a:t>Engagement with Indigenous Peoples</a:t>
            </a:r>
            <a:endParaRPr lang="en-US" sz="3600" b="1" dirty="0">
              <a:solidFill>
                <a:srgbClr val="663300"/>
              </a:solidFill>
              <a:latin typeface="Calibri" pitchFamily="34" charset="0"/>
            </a:endParaRPr>
          </a:p>
        </p:txBody>
      </p:sp>
      <p:sp>
        <p:nvSpPr>
          <p:cNvPr id="5" name="Subtitle 2"/>
          <p:cNvSpPr>
            <a:spLocks noGrp="1"/>
          </p:cNvSpPr>
          <p:nvPr>
            <p:ph type="subTitle" idx="4294967295"/>
          </p:nvPr>
        </p:nvSpPr>
        <p:spPr>
          <a:xfrm>
            <a:off x="0" y="4724400"/>
            <a:ext cx="9144000" cy="1371600"/>
          </a:xfrm>
        </p:spPr>
        <p:txBody>
          <a:bodyPr/>
          <a:lstStyle/>
          <a:p>
            <a:pPr algn="ctr" eaLnBrk="1" hangingPunct="1">
              <a:buNone/>
            </a:pPr>
            <a:r>
              <a:rPr lang="en-US" sz="2000" dirty="0" err="1" smtClean="0">
                <a:solidFill>
                  <a:schemeClr val="tx1"/>
                </a:solidFill>
                <a:latin typeface="Calibri" pitchFamily="34" charset="0"/>
              </a:rPr>
              <a:t>Benoît</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Bosquet</a:t>
            </a:r>
            <a:r>
              <a:rPr lang="en-US" sz="2000" dirty="0" smtClean="0">
                <a:solidFill>
                  <a:schemeClr val="tx1"/>
                </a:solidFill>
                <a:latin typeface="Calibri" pitchFamily="34" charset="0"/>
              </a:rPr>
              <a:t>, Facility Management Team</a:t>
            </a:r>
          </a:p>
          <a:p>
            <a:pPr algn="ctr" eaLnBrk="1" hangingPunct="1">
              <a:buNone/>
            </a:pPr>
            <a:endParaRPr lang="en-US" sz="2000" dirty="0" smtClean="0">
              <a:solidFill>
                <a:schemeClr val="tx1"/>
              </a:solidFill>
              <a:latin typeface="Calibri" pitchFamily="34" charset="0"/>
            </a:endParaRPr>
          </a:p>
          <a:p>
            <a:pPr algn="ctr" eaLnBrk="1" hangingPunct="1">
              <a:buNone/>
            </a:pPr>
            <a:r>
              <a:rPr lang="en-US" sz="2000" dirty="0" smtClean="0">
                <a:solidFill>
                  <a:schemeClr val="tx1"/>
                </a:solidFill>
                <a:latin typeface="Calibri" pitchFamily="34" charset="0"/>
              </a:rPr>
              <a:t>Asia-Pacific Indigenous Peoples Dialogue  with the FCPF</a:t>
            </a:r>
            <a:r>
              <a:rPr lang="en-US" sz="2000" dirty="0" smtClean="0">
                <a:solidFill>
                  <a:schemeClr val="tx1"/>
                </a:solidFill>
                <a:latin typeface="Calibri" pitchFamily="34" charset="0"/>
                <a:sym typeface="Webdings"/>
              </a:rPr>
              <a:t></a:t>
            </a:r>
          </a:p>
          <a:p>
            <a:pPr algn="ctr" eaLnBrk="1" hangingPunct="1">
              <a:buNone/>
            </a:pPr>
            <a:r>
              <a:rPr lang="en-US" sz="2000" dirty="0" smtClean="0">
                <a:solidFill>
                  <a:schemeClr val="tx1"/>
                </a:solidFill>
                <a:latin typeface="Calibri" pitchFamily="34" charset="0"/>
                <a:sym typeface="Webdings"/>
              </a:rPr>
              <a:t>Chiang Mai, </a:t>
            </a:r>
            <a:r>
              <a:rPr lang="en-US" sz="2000" dirty="0" err="1" smtClean="0">
                <a:solidFill>
                  <a:schemeClr val="tx1"/>
                </a:solidFill>
                <a:latin typeface="Calibri" pitchFamily="34" charset="0"/>
                <a:sym typeface="Webdings"/>
              </a:rPr>
              <a:t>ThailandSeptember</a:t>
            </a:r>
            <a:r>
              <a:rPr lang="en-US" sz="2000" dirty="0" smtClean="0">
                <a:solidFill>
                  <a:schemeClr val="tx1"/>
                </a:solidFill>
                <a:latin typeface="Calibri" pitchFamily="34" charset="0"/>
                <a:sym typeface="Webdings"/>
              </a:rPr>
              <a:t> 25-27</a:t>
            </a:r>
            <a:r>
              <a:rPr lang="en-US" sz="2000" dirty="0" smtClean="0">
                <a:solidFill>
                  <a:schemeClr val="tx1"/>
                </a:solidFill>
                <a:latin typeface="Calibri" pitchFamily="34" charset="0"/>
              </a:rPr>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219200"/>
            <a:ext cx="8610600" cy="5334000"/>
          </a:xfrm>
        </p:spPr>
        <p:txBody>
          <a:bodyPr rtlCol="0">
            <a:noAutofit/>
          </a:bodyPr>
          <a:lstStyle/>
          <a:p>
            <a:pPr>
              <a:spcBef>
                <a:spcPts val="600"/>
              </a:spcBef>
              <a:spcAft>
                <a:spcPts val="0"/>
              </a:spcAft>
              <a:defRPr/>
            </a:pPr>
            <a:r>
              <a:rPr lang="en-US" sz="2400" dirty="0" smtClean="0">
                <a:solidFill>
                  <a:srgbClr val="006600"/>
                </a:solidFill>
              </a:rPr>
              <a:t>12 new countries have requested to join the Readiness Fund: </a:t>
            </a:r>
          </a:p>
          <a:p>
            <a:pPr lvl="1">
              <a:spcBef>
                <a:spcPts val="0"/>
              </a:spcBef>
              <a:spcAft>
                <a:spcPts val="0"/>
              </a:spcAft>
              <a:defRPr/>
            </a:pPr>
            <a:r>
              <a:rPr lang="en-US" sz="2000" dirty="0" smtClean="0">
                <a:solidFill>
                  <a:srgbClr val="663300"/>
                </a:solidFill>
              </a:rPr>
              <a:t>Belize, </a:t>
            </a:r>
            <a:r>
              <a:rPr lang="en-US" sz="2000" b="1" dirty="0" smtClean="0">
                <a:solidFill>
                  <a:srgbClr val="663300"/>
                </a:solidFill>
              </a:rPr>
              <a:t>Bhutan</a:t>
            </a:r>
            <a:r>
              <a:rPr lang="en-US" sz="2000" dirty="0" smtClean="0">
                <a:solidFill>
                  <a:srgbClr val="663300"/>
                </a:solidFill>
              </a:rPr>
              <a:t>, Burundi, </a:t>
            </a:r>
            <a:r>
              <a:rPr lang="en-US" sz="2000" dirty="0" smtClean="0"/>
              <a:t>Chad, </a:t>
            </a:r>
            <a:r>
              <a:rPr lang="en-US" sz="2000" dirty="0" smtClean="0">
                <a:solidFill>
                  <a:srgbClr val="663300"/>
                </a:solidFill>
              </a:rPr>
              <a:t>C</a:t>
            </a:r>
            <a:r>
              <a:rPr lang="en-US" sz="2000" dirty="0" smtClean="0">
                <a:solidFill>
                  <a:srgbClr val="663300"/>
                </a:solidFill>
                <a:latin typeface="Calibri"/>
              </a:rPr>
              <a:t>ô</a:t>
            </a:r>
            <a:r>
              <a:rPr lang="en-US" sz="2000" dirty="0" smtClean="0">
                <a:solidFill>
                  <a:srgbClr val="663300"/>
                </a:solidFill>
              </a:rPr>
              <a:t>te d’Ivoire, Jamaica</a:t>
            </a:r>
            <a:r>
              <a:rPr lang="en-US" sz="2000" dirty="0" smtClean="0"/>
              <a:t>, </a:t>
            </a:r>
            <a:r>
              <a:rPr lang="en-US" sz="2000" dirty="0" smtClean="0">
                <a:solidFill>
                  <a:srgbClr val="663300"/>
                </a:solidFill>
              </a:rPr>
              <a:t>Nigeria, </a:t>
            </a:r>
            <a:r>
              <a:rPr lang="en-US" sz="2000" b="1" dirty="0" smtClean="0">
                <a:solidFill>
                  <a:srgbClr val="663300"/>
                </a:solidFill>
              </a:rPr>
              <a:t>Pakistan</a:t>
            </a:r>
            <a:r>
              <a:rPr lang="en-US" sz="2000" dirty="0" smtClean="0">
                <a:solidFill>
                  <a:srgbClr val="663300"/>
                </a:solidFill>
              </a:rPr>
              <a:t>, </a:t>
            </a:r>
            <a:r>
              <a:rPr lang="en-US" sz="2000" b="1" dirty="0" smtClean="0"/>
              <a:t>Philippine</a:t>
            </a:r>
            <a:r>
              <a:rPr lang="en-US" sz="2000" b="1" dirty="0" smtClean="0">
                <a:solidFill>
                  <a:srgbClr val="663300"/>
                </a:solidFill>
              </a:rPr>
              <a:t>s</a:t>
            </a:r>
            <a:r>
              <a:rPr lang="en-US" sz="2000" dirty="0" smtClean="0">
                <a:solidFill>
                  <a:srgbClr val="663300"/>
                </a:solidFill>
              </a:rPr>
              <a:t>, </a:t>
            </a:r>
            <a:r>
              <a:rPr lang="en-US" sz="2000" b="1" dirty="0" smtClean="0">
                <a:solidFill>
                  <a:srgbClr val="663300"/>
                </a:solidFill>
              </a:rPr>
              <a:t>Sri Lanka</a:t>
            </a:r>
            <a:r>
              <a:rPr lang="en-US" sz="2000" dirty="0" smtClean="0">
                <a:solidFill>
                  <a:srgbClr val="663300"/>
                </a:solidFill>
              </a:rPr>
              <a:t>, Sudan, Togo</a:t>
            </a:r>
          </a:p>
          <a:p>
            <a:pPr>
              <a:spcBef>
                <a:spcPts val="600"/>
              </a:spcBef>
              <a:spcAft>
                <a:spcPts val="0"/>
              </a:spcAft>
              <a:defRPr/>
            </a:pPr>
            <a:r>
              <a:rPr lang="en-US" sz="2400" dirty="0" smtClean="0">
                <a:solidFill>
                  <a:srgbClr val="006600"/>
                </a:solidFill>
              </a:rPr>
              <a:t>Another 2 countries have expressed an interest in joining:</a:t>
            </a:r>
          </a:p>
          <a:p>
            <a:pPr lvl="1">
              <a:spcBef>
                <a:spcPts val="0"/>
              </a:spcBef>
              <a:spcAft>
                <a:spcPts val="0"/>
              </a:spcAft>
              <a:defRPr/>
            </a:pPr>
            <a:r>
              <a:rPr lang="en-US" sz="2000" b="1" dirty="0" smtClean="0"/>
              <a:t>Bangladesh</a:t>
            </a:r>
            <a:r>
              <a:rPr lang="en-US" sz="2000" dirty="0" smtClean="0"/>
              <a:t>, </a:t>
            </a:r>
            <a:r>
              <a:rPr lang="en-US" sz="2000" b="1" dirty="0" smtClean="0"/>
              <a:t>Fiji</a:t>
            </a:r>
            <a:r>
              <a:rPr lang="en-US" sz="2000" dirty="0" smtClean="0"/>
              <a:t> </a:t>
            </a:r>
          </a:p>
          <a:p>
            <a:pPr>
              <a:spcBef>
                <a:spcPts val="600"/>
              </a:spcBef>
              <a:spcAft>
                <a:spcPts val="0"/>
              </a:spcAft>
              <a:defRPr/>
            </a:pPr>
            <a:r>
              <a:rPr lang="en-US" sz="2400" dirty="0" smtClean="0">
                <a:solidFill>
                  <a:srgbClr val="006600"/>
                </a:solidFill>
              </a:rPr>
              <a:t>The PC will decide whether to reopen the Readiness Fund, and on what conditions (March 2013)</a:t>
            </a:r>
          </a:p>
          <a:p>
            <a:pPr lvl="1">
              <a:spcBef>
                <a:spcPts val="0"/>
              </a:spcBef>
              <a:spcAft>
                <a:spcPts val="0"/>
              </a:spcAft>
              <a:defRPr/>
            </a:pPr>
            <a:r>
              <a:rPr lang="en-US" sz="2000" dirty="0" smtClean="0"/>
              <a:t>There will be no financial support until then</a:t>
            </a:r>
          </a:p>
          <a:p>
            <a:pPr lvl="1">
              <a:spcBef>
                <a:spcPts val="0"/>
              </a:spcBef>
              <a:spcAft>
                <a:spcPts val="0"/>
              </a:spcAft>
              <a:defRPr/>
            </a:pPr>
            <a:r>
              <a:rPr lang="en-US" sz="2000" dirty="0" smtClean="0"/>
              <a:t>Necessary (but not sufficient) condition for selection: R-PP draft</a:t>
            </a:r>
            <a:endParaRPr lang="en-US" sz="2000" dirty="0" smtClean="0">
              <a:solidFill>
                <a:srgbClr val="663300"/>
              </a:solidFill>
            </a:endParaRPr>
          </a:p>
          <a:p>
            <a:pPr lvl="1">
              <a:spcBef>
                <a:spcPts val="0"/>
              </a:spcBef>
              <a:spcAft>
                <a:spcPts val="600"/>
              </a:spcAft>
              <a:defRPr/>
            </a:pPr>
            <a:endParaRPr lang="en-US" sz="2400" dirty="0" smtClean="0">
              <a:solidFill>
                <a:srgbClr val="006600"/>
              </a:solidFill>
            </a:endParaRPr>
          </a:p>
          <a:p>
            <a:pPr eaLnBrk="1" fontAlgn="auto" hangingPunct="1">
              <a:spcBef>
                <a:spcPts val="0"/>
              </a:spcBef>
              <a:spcAft>
                <a:spcPts val="600"/>
              </a:spcAft>
              <a:buFont typeface="Arial" pitchFamily="34" charset="0"/>
              <a:buChar char="•"/>
              <a:defRPr/>
            </a:pPr>
            <a:endParaRPr lang="en-US" sz="2400"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10</a:t>
            </a:fld>
            <a:endParaRPr lang="en-US" dirty="0"/>
          </a:p>
        </p:txBody>
      </p:sp>
      <p:sp>
        <p:nvSpPr>
          <p:cNvPr id="6" name="Rectangle 5"/>
          <p:cNvSpPr/>
          <p:nvPr/>
        </p:nvSpPr>
        <p:spPr>
          <a:xfrm>
            <a:off x="0" y="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Readiness Fund: Country Participation Status (3)</a:t>
            </a:r>
          </a:p>
          <a:p>
            <a:pPr algn="ctr"/>
            <a:r>
              <a:rPr lang="en-US" sz="2400" b="1" dirty="0" smtClean="0">
                <a:solidFill>
                  <a:srgbClr val="008000"/>
                </a:solidFill>
              </a:rPr>
              <a:t>(as of September 26, 2012)</a:t>
            </a:r>
            <a:endParaRPr lang="en-US" sz="3200" b="1" dirty="0" smtClean="0">
              <a:solidFill>
                <a:srgbClr val="008000"/>
              </a:solidFill>
            </a:endParaRPr>
          </a:p>
        </p:txBody>
      </p:sp>
    </p:spTree>
    <p:extLst>
      <p:ext uri="{BB962C8B-B14F-4D97-AF65-F5344CB8AC3E}">
        <p14:creationId xmlns="" xmlns:p14="http://schemas.microsoft.com/office/powerpoint/2010/main" val="2805277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13" y="1050925"/>
            <a:ext cx="9166226" cy="5807075"/>
          </a:xfrm>
          <a:prstGeom prst="rect">
            <a:avLst/>
          </a:prstGeom>
          <a:noFill/>
          <a:ln w="9525">
            <a:noFill/>
            <a:miter lim="800000"/>
            <a:headEnd/>
            <a:tailEnd/>
          </a:ln>
          <a:effectLst/>
        </p:spPr>
      </p:pic>
      <p:pic>
        <p:nvPicPr>
          <p:cNvPr id="17409" name="Picture 2"/>
          <p:cNvPicPr>
            <a:picLocks noChangeAspect="1" noChangeArrowheads="1"/>
          </p:cNvPicPr>
          <p:nvPr/>
        </p:nvPicPr>
        <p:blipFill>
          <a:blip r:embed="rId4" cstate="print"/>
          <a:srcRect/>
          <a:stretch>
            <a:fillRect/>
          </a:stretch>
        </p:blipFill>
        <p:spPr bwMode="auto">
          <a:xfrm>
            <a:off x="26517600" y="1371600"/>
            <a:ext cx="8869363" cy="1304925"/>
          </a:xfrm>
          <a:prstGeom prst="rect">
            <a:avLst/>
          </a:prstGeom>
          <a:noFill/>
          <a:ln w="9525">
            <a:noFill/>
            <a:miter lim="800000"/>
            <a:headEnd/>
            <a:tailEnd/>
          </a:ln>
        </p:spPr>
      </p:pic>
      <p:sp>
        <p:nvSpPr>
          <p:cNvPr id="17411"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Readiness Fund (1)</a:t>
            </a:r>
            <a:endParaRPr lang="en-US" sz="3200" b="1" dirty="0">
              <a:solidFill>
                <a:srgbClr val="008000"/>
              </a:solidFill>
              <a:latin typeface="+mn-lt"/>
            </a:endParaRPr>
          </a:p>
        </p:txBody>
      </p:sp>
      <p:sp>
        <p:nvSpPr>
          <p:cNvPr id="5" name="Slide Number Placeholder 4"/>
          <p:cNvSpPr>
            <a:spLocks noGrp="1"/>
          </p:cNvSpPr>
          <p:nvPr>
            <p:ph type="sldNum" sz="quarter" idx="12"/>
          </p:nvPr>
        </p:nvSpPr>
        <p:spPr/>
        <p:txBody>
          <a:bodyPr/>
          <a:lstStyle/>
          <a:p>
            <a:pPr>
              <a:defRPr/>
            </a:pPr>
            <a:fld id="{432A6B00-10AF-446B-992C-2B9BE001CD60}" type="slidenum">
              <a:rPr lang="en-US" smtClean="0"/>
              <a:pPr>
                <a:defRPr/>
              </a:pPr>
              <a:t>11</a:t>
            </a:fld>
            <a:endParaRPr lang="en-US" dirty="0"/>
          </a:p>
        </p:txBody>
      </p:sp>
      <p:graphicFrame>
        <p:nvGraphicFramePr>
          <p:cNvPr id="7" name="Content Placeholder 6"/>
          <p:cNvGraphicFramePr>
            <a:graphicFrameLocks noGrp="1"/>
          </p:cNvGraphicFramePr>
          <p:nvPr>
            <p:ph idx="1"/>
          </p:nvPr>
        </p:nvGraphicFramePr>
        <p:xfrm>
          <a:off x="457200" y="2255837"/>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a:spLocks noChangeArrowheads="1"/>
          </p:cNvSpPr>
          <p:nvPr/>
        </p:nvSpPr>
        <p:spPr bwMode="auto">
          <a:xfrm>
            <a:off x="0" y="1066800"/>
            <a:ext cx="9144000" cy="954107"/>
          </a:xfrm>
          <a:prstGeom prst="rect">
            <a:avLst/>
          </a:prstGeom>
          <a:noFill/>
          <a:ln w="9525">
            <a:noFill/>
            <a:miter lim="800000"/>
            <a:headEnd/>
            <a:tailEnd/>
          </a:ln>
        </p:spPr>
        <p:txBody>
          <a:bodyPr wrap="square">
            <a:spAutoFit/>
          </a:bodyPr>
          <a:lstStyle/>
          <a:p>
            <a:pPr algn="ctr"/>
            <a:r>
              <a:rPr lang="en-US" sz="2800" dirty="0" smtClean="0">
                <a:solidFill>
                  <a:srgbClr val="663300"/>
                </a:solidFill>
              </a:rPr>
              <a:t>Formulation and implementation of national </a:t>
            </a:r>
          </a:p>
          <a:p>
            <a:pPr algn="ctr"/>
            <a:r>
              <a:rPr lang="en-US" sz="2800" dirty="0" smtClean="0">
                <a:solidFill>
                  <a:srgbClr val="663300"/>
                </a:solidFill>
              </a:rPr>
              <a:t>Readiness Preparation Proposal (R-PP)</a:t>
            </a:r>
            <a:endParaRPr lang="en-US" sz="2800" dirty="0">
              <a:solidFill>
                <a:srgbClr val="6633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6553200" y="6356350"/>
            <a:ext cx="2133600" cy="365125"/>
          </a:xfrm>
        </p:spPr>
        <p:txBody>
          <a:bodyPr/>
          <a:lstStyle/>
          <a:p>
            <a:pPr>
              <a:defRPr/>
            </a:pPr>
            <a:fld id="{11AE587A-CACC-4F44-9A95-A328C995E06C}" type="slidenum">
              <a:rPr lang="en-US" smtClean="0"/>
              <a:pPr>
                <a:defRPr/>
              </a:pPr>
              <a:t>12</a:t>
            </a:fld>
            <a:endParaRPr lang="en-US" dirty="0"/>
          </a:p>
        </p:txBody>
      </p:sp>
      <p:sp>
        <p:nvSpPr>
          <p:cNvPr id="6"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Readiness Fund (2)</a:t>
            </a:r>
            <a:endParaRPr lang="en-US" sz="3200" b="1" dirty="0">
              <a:solidFill>
                <a:srgbClr val="008000"/>
              </a:solidFill>
              <a:latin typeface="+mn-lt"/>
            </a:endParaRPr>
          </a:p>
        </p:txBody>
      </p:sp>
      <p:sp>
        <p:nvSpPr>
          <p:cNvPr id="10" name="Rectangle 1"/>
          <p:cNvSpPr>
            <a:spLocks noChangeArrowheads="1"/>
          </p:cNvSpPr>
          <p:nvPr/>
        </p:nvSpPr>
        <p:spPr bwMode="auto">
          <a:xfrm>
            <a:off x="304800" y="1066800"/>
            <a:ext cx="8839200" cy="57092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Tx/>
              <a:buSzTx/>
              <a:buFontTx/>
              <a:buNone/>
              <a:tabLst>
                <a:tab pos="342900" algn="l"/>
                <a:tab pos="5937250" algn="r"/>
              </a:tabLst>
            </a:pPr>
            <a:r>
              <a:rPr kumimoji="0" lang="en-US" sz="2400" b="1" i="0" u="sng" strike="noStrike" cap="none" normalizeH="0" baseline="0" dirty="0" smtClean="0">
                <a:ln>
                  <a:noFill/>
                </a:ln>
                <a:effectLst/>
                <a:latin typeface="Arial" pitchFamily="34" charset="0"/>
                <a:ea typeface="Times New Roman" pitchFamily="18" charset="0"/>
                <a:cs typeface="Arial" pitchFamily="34" charset="0"/>
              </a:rPr>
              <a:t>R-PP Outline</a:t>
            </a:r>
          </a:p>
          <a:p>
            <a:pPr marL="0" marR="0" lvl="0" indent="0" algn="l" defTabSz="914400" rtl="0" eaLnBrk="1" fontAlgn="base" latinLnBrk="0" hangingPunct="1">
              <a:lnSpc>
                <a:spcPct val="100000"/>
              </a:lnSpc>
              <a:spcBef>
                <a:spcPct val="0"/>
              </a:spcBef>
              <a:spcAft>
                <a:spcPct val="0"/>
              </a:spcAft>
              <a:buClrTx/>
              <a:buSzTx/>
              <a:buFontTx/>
              <a:buNone/>
              <a:tabLst>
                <a:tab pos="342900" algn="l"/>
                <a:tab pos="5937250" algn="r"/>
              </a:tabLst>
            </a:pPr>
            <a:r>
              <a:rPr kumimoji="0" lang="en-US" sz="2400" b="1"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Component 1: Organize and Consult</a:t>
            </a:r>
            <a:endParaRPr kumimoji="0" lang="en-US" sz="2400" b="0" i="0" u="none" strike="noStrike" cap="none" normalizeH="0" baseline="0" dirty="0" smtClean="0">
              <a:ln>
                <a:noFill/>
              </a:ln>
              <a:solidFill>
                <a:srgbClr val="0080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1a. National Readiness Management Arrangements</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1b. Information Sharing and Early Dialogue with Key Stakeholder Groups</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1c. Consultation and Participation Process</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1025525" algn="l"/>
                <a:tab pos="5937250" algn="r"/>
              </a:tabLst>
            </a:pPr>
            <a:r>
              <a:rPr kumimoji="0" lang="en-US" sz="2400" b="1"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Component 2: Prepare the REDD+ Strategy</a:t>
            </a:r>
            <a:endParaRPr kumimoji="0" lang="en-US" sz="2400" b="0" i="0" u="none" strike="noStrike" cap="none" normalizeH="0" baseline="0" dirty="0" smtClean="0">
              <a:ln>
                <a:noFill/>
              </a:ln>
              <a:solidFill>
                <a:srgbClr val="0080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2a. Assessment of Land Use, Forest Law, Policy and Governance</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2b. REDD+ Strategy Options</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2c. REDD+ Implementation Framework</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741363" marR="0" lvl="0" indent="-347663"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2d. Social and Environmental Impacts during Readiness Preparation</a:t>
            </a:r>
            <a:r>
              <a:rPr lang="en-US" sz="2400" dirty="0" smtClean="0">
                <a:solidFill>
                  <a:srgbClr val="663300"/>
                </a:solidFill>
                <a:latin typeface="Arial" pitchFamily="34" charset="0"/>
                <a:cs typeface="Arial" pitchFamily="34" charset="0"/>
              </a:rPr>
              <a:t> </a:t>
            </a: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and REDD+ Implementation</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5937250" algn="r"/>
              </a:tabLst>
            </a:pPr>
            <a:r>
              <a:rPr kumimoji="0" lang="en-US" sz="2400" b="1"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Component 3: Develop a Reference Level</a:t>
            </a:r>
            <a:endParaRPr kumimoji="0" lang="en-US" sz="2400" b="0" i="0" u="none" strike="noStrike" cap="none" normalizeH="0" baseline="0" dirty="0" smtClean="0">
              <a:ln>
                <a:noFill/>
              </a:ln>
              <a:solidFill>
                <a:srgbClr val="008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5937250" algn="r"/>
              </a:tabLst>
            </a:pPr>
            <a:r>
              <a:rPr kumimoji="0" lang="en-US" sz="2400" b="1"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Component 4: Design a Monitoring System</a:t>
            </a:r>
            <a:endParaRPr kumimoji="0" lang="en-US" sz="2400" b="0" i="0" u="none" strike="noStrike" cap="none" normalizeH="0" baseline="0" dirty="0" smtClean="0">
              <a:ln>
                <a:noFill/>
              </a:ln>
              <a:solidFill>
                <a:srgbClr val="0080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4a. Emissions and Removals</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a:p>
            <a:pPr marL="393700" marR="0" lvl="0" algn="l" defTabSz="914400" rtl="0" eaLnBrk="0" fontAlgn="base" latinLnBrk="0" hangingPunct="0">
              <a:lnSpc>
                <a:spcPct val="100000"/>
              </a:lnSpc>
              <a:spcBef>
                <a:spcPct val="0"/>
              </a:spcBef>
              <a:spcAft>
                <a:spcPct val="0"/>
              </a:spcAft>
              <a:buClrTx/>
              <a:buSzTx/>
              <a:buFontTx/>
              <a:buNone/>
              <a:tabLst>
                <a:tab pos="5937250" algn="r"/>
              </a:tabLst>
            </a:pPr>
            <a:r>
              <a:rPr kumimoji="0" lang="en-US"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4b. Multiple Benefits, Other Impacts, and Governance</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5"/>
          <p:cNvSpPr>
            <a:spLocks noGrp="1"/>
          </p:cNvSpPr>
          <p:nvPr>
            <p:ph type="sldNum" sz="quarter" idx="12"/>
          </p:nvPr>
        </p:nvSpPr>
        <p:spPr>
          <a:xfrm>
            <a:off x="6553200" y="6356350"/>
            <a:ext cx="2133600" cy="365125"/>
          </a:xfrm>
        </p:spPr>
        <p:txBody>
          <a:bodyPr/>
          <a:lstStyle/>
          <a:p>
            <a:pPr>
              <a:defRPr/>
            </a:pPr>
            <a:fld id="{11AE587A-CACC-4F44-9A95-A328C995E06C}" type="slidenum">
              <a:rPr lang="en-US" smtClean="0"/>
              <a:pPr>
                <a:defRPr/>
              </a:pPr>
              <a:t>13</a:t>
            </a:fld>
            <a:endParaRPr lang="en-US"/>
          </a:p>
        </p:txBody>
      </p:sp>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32A6B00-10AF-446B-992C-2B9BE001CD60}"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7" name="Content Placeholder 9"/>
          <p:cNvGraphicFramePr>
            <a:graphicFrameLocks noGrp="1"/>
          </p:cNvGraphicFramePr>
          <p:nvPr>
            <p:ph idx="1"/>
            <p:extLst>
              <p:ext uri="{D42A27DB-BD31-4B8C-83A1-F6EECF244321}">
                <p14:modId xmlns:p14="http://schemas.microsoft.com/office/powerpoint/2010/main" xmlns="" val="3865739358"/>
              </p:ext>
            </p:extLst>
          </p:nvPr>
        </p:nvGraphicFramePr>
        <p:xfrm>
          <a:off x="457200" y="1493837"/>
          <a:ext cx="8458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457200" y="1307068"/>
            <a:ext cx="2133600" cy="369332"/>
          </a:xfrm>
          <a:prstGeom prst="rect">
            <a:avLst/>
          </a:prstGeom>
          <a:solidFill>
            <a:srgbClr val="92D050"/>
          </a:solidFill>
          <a:ln>
            <a:noFill/>
          </a:ln>
          <a:scene3d>
            <a:camera prst="orthographicFront"/>
            <a:lightRig rig="threePt" dir="t"/>
          </a:scene3d>
          <a:sp3d>
            <a:bevelT/>
          </a:sp3d>
        </p:spPr>
        <p:txBody>
          <a:bodyPr wrap="square">
            <a:spAutoFit/>
          </a:bodyPr>
          <a:lstStyle/>
          <a:p>
            <a:pPr lvl="0" algn="ctr"/>
            <a:r>
              <a:rPr lang="en-US" b="1" dirty="0" smtClean="0"/>
              <a:t>Readiness Fund </a:t>
            </a:r>
            <a:endParaRPr lang="en-US" dirty="0"/>
          </a:p>
        </p:txBody>
      </p:sp>
      <p:sp>
        <p:nvSpPr>
          <p:cNvPr id="16" name="Rectangle 15"/>
          <p:cNvSpPr/>
          <p:nvPr/>
        </p:nvSpPr>
        <p:spPr>
          <a:xfrm>
            <a:off x="457200" y="5943600"/>
            <a:ext cx="1620957" cy="369332"/>
          </a:xfrm>
          <a:prstGeom prst="rect">
            <a:avLst/>
          </a:prstGeom>
          <a:solidFill>
            <a:schemeClr val="accent2"/>
          </a:solidFill>
          <a:ln>
            <a:noFill/>
          </a:ln>
          <a:scene3d>
            <a:camera prst="orthographicFront"/>
            <a:lightRig rig="threePt" dir="t"/>
          </a:scene3d>
          <a:sp3d>
            <a:bevelT/>
          </a:sp3d>
        </p:spPr>
        <p:txBody>
          <a:bodyPr wrap="none">
            <a:spAutoFit/>
          </a:bodyPr>
          <a:lstStyle/>
          <a:p>
            <a:pPr lvl="0"/>
            <a:r>
              <a:rPr lang="en-US" b="1" dirty="0" smtClean="0"/>
              <a:t>Carbon Fund</a:t>
            </a:r>
            <a:endParaRPr lang="en-US" dirty="0"/>
          </a:p>
        </p:txBody>
      </p:sp>
      <p:sp>
        <p:nvSpPr>
          <p:cNvPr id="20" name="Left-Right Arrow 19"/>
          <p:cNvSpPr/>
          <p:nvPr/>
        </p:nvSpPr>
        <p:spPr>
          <a:xfrm>
            <a:off x="609600" y="3429000"/>
            <a:ext cx="1828800" cy="609600"/>
          </a:xfrm>
          <a:prstGeom prst="leftRightArrow">
            <a:avLst/>
          </a:prstGeom>
          <a:solidFill>
            <a:srgbClr val="FFC00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R-PP Formulation</a:t>
            </a:r>
          </a:p>
        </p:txBody>
      </p:sp>
      <p:sp>
        <p:nvSpPr>
          <p:cNvPr id="21" name="Left-Right Arrow 20"/>
          <p:cNvSpPr/>
          <p:nvPr/>
        </p:nvSpPr>
        <p:spPr>
          <a:xfrm>
            <a:off x="3048000" y="3429000"/>
            <a:ext cx="2438400" cy="609600"/>
          </a:xfrm>
          <a:prstGeom prst="leftRightArrow">
            <a:avLst/>
          </a:prstGeom>
          <a:solidFill>
            <a:srgbClr val="FFC000"/>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Arial" pitchFamily="34" charset="0"/>
                <a:cs typeface="Arial" pitchFamily="34" charset="0"/>
              </a:rPr>
              <a:t>Readiness Preparation</a:t>
            </a:r>
          </a:p>
        </p:txBody>
      </p:sp>
      <p:sp>
        <p:nvSpPr>
          <p:cNvPr id="22" name="Left-Right Arrow 21"/>
          <p:cNvSpPr/>
          <p:nvPr/>
        </p:nvSpPr>
        <p:spPr>
          <a:xfrm>
            <a:off x="6705600" y="3429000"/>
            <a:ext cx="1981200" cy="609600"/>
          </a:xfrm>
          <a:prstGeom prst="leftRightArrow">
            <a:avLst/>
          </a:prstGeom>
          <a:solidFill>
            <a:srgbClr val="FFC000"/>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200" b="1" dirty="0" smtClean="0">
                <a:solidFill>
                  <a:schemeClr val="tx1"/>
                </a:solidFill>
                <a:latin typeface="Arial" pitchFamily="34" charset="0"/>
                <a:cs typeface="Arial" pitchFamily="34" charset="0"/>
              </a:rPr>
              <a:t>Implementation</a:t>
            </a:r>
            <a:endParaRPr lang="en-US" sz="1200" b="1" dirty="0">
              <a:solidFill>
                <a:schemeClr val="tx1"/>
              </a:solidFill>
              <a:latin typeface="Arial" pitchFamily="34" charset="0"/>
              <a:cs typeface="Arial" pitchFamily="34" charset="0"/>
            </a:endParaRPr>
          </a:p>
        </p:txBody>
      </p:sp>
      <p:cxnSp>
        <p:nvCxnSpPr>
          <p:cNvPr id="25" name="Straight Connector 24"/>
          <p:cNvCxnSpPr/>
          <p:nvPr/>
        </p:nvCxnSpPr>
        <p:spPr>
          <a:xfrm rot="5400000">
            <a:off x="2551906" y="3313906"/>
            <a:ext cx="381000"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601494" y="3313906"/>
            <a:ext cx="381000"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171406" y="4190206"/>
            <a:ext cx="4572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From Readiness to Carbon Finance</a:t>
            </a:r>
            <a:endParaRPr lang="en-US" sz="3200" b="1" dirty="0">
              <a:solidFill>
                <a:srgbClr val="008000"/>
              </a:solidFill>
              <a:latin typeface="+mn-lt"/>
            </a:endParaRPr>
          </a:p>
        </p:txBody>
      </p:sp>
      <p:sp>
        <p:nvSpPr>
          <p:cNvPr id="18" name="Left-Right Arrow 17"/>
          <p:cNvSpPr/>
          <p:nvPr/>
        </p:nvSpPr>
        <p:spPr>
          <a:xfrm>
            <a:off x="5791200" y="3505200"/>
            <a:ext cx="685800" cy="533400"/>
          </a:xfrm>
          <a:prstGeom prst="leftRightArrow">
            <a:avLst/>
          </a:prstGeom>
          <a:gradFill flip="none" rotWithShape="1">
            <a:gsLst>
              <a:gs pos="0">
                <a:srgbClr val="C00000"/>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path path="circle">
              <a:fillToRect l="100000" b="100000"/>
            </a:path>
            <a:tileRect t="-100000" r="-100000"/>
          </a:gradFill>
          <a:ln>
            <a:solidFill>
              <a:schemeClr val="tx1"/>
            </a:solidFill>
          </a:ln>
          <a:effectLst>
            <a:glow rad="2286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ular Callout 18"/>
          <p:cNvSpPr/>
          <p:nvPr/>
        </p:nvSpPr>
        <p:spPr>
          <a:xfrm>
            <a:off x="6934200" y="1219200"/>
            <a:ext cx="2133600" cy="1676400"/>
          </a:xfrm>
          <a:prstGeom prst="wedgeRoundRectCallout">
            <a:avLst>
              <a:gd name="adj1" fmla="val -83226"/>
              <a:gd name="adj2" fmla="val 10130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R-Package must be endorsed by the PC before an ER Program is submitted and an ERPA is signed</a:t>
            </a:r>
            <a:endParaRPr lang="en-US" b="1" dirty="0">
              <a:solidFill>
                <a:schemeClr val="tx1"/>
              </a:solidFill>
            </a:endParaRPr>
          </a:p>
        </p:txBody>
      </p:sp>
      <p:grpSp>
        <p:nvGrpSpPr>
          <p:cNvPr id="2" name="Group 28"/>
          <p:cNvGrpSpPr/>
          <p:nvPr/>
        </p:nvGrpSpPr>
        <p:grpSpPr>
          <a:xfrm>
            <a:off x="3429000" y="2435856"/>
            <a:ext cx="1752600" cy="688344"/>
            <a:chOff x="1219195" y="944559"/>
            <a:chExt cx="1576897" cy="688344"/>
          </a:xfrm>
          <a:scene3d>
            <a:camera prst="orthographicFront"/>
            <a:lightRig rig="threePt" dir="t"/>
          </a:scene3d>
        </p:grpSpPr>
        <p:sp>
          <p:nvSpPr>
            <p:cNvPr id="30" name="Rectangle 29"/>
            <p:cNvSpPr/>
            <p:nvPr/>
          </p:nvSpPr>
          <p:spPr>
            <a:xfrm>
              <a:off x="1219195" y="944559"/>
              <a:ext cx="1576897" cy="688344"/>
            </a:xfrm>
            <a:prstGeom prst="rect">
              <a:avLst/>
            </a:prstGeom>
            <a:solidFill>
              <a:srgbClr val="92D050"/>
            </a:solidFill>
            <a:ln>
              <a:noFill/>
            </a:ln>
            <a:sp3d>
              <a:bevelT/>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1219195" y="944559"/>
              <a:ext cx="1576897" cy="688344"/>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lvl="0" algn="ctr" defTabSz="755650">
                <a:lnSpc>
                  <a:spcPct val="90000"/>
                </a:lnSpc>
                <a:spcBef>
                  <a:spcPct val="0"/>
                </a:spcBef>
                <a:spcAft>
                  <a:spcPts val="0"/>
                </a:spcAft>
              </a:pPr>
              <a:r>
                <a:rPr lang="en-US" sz="1700" b="1" kern="1200" noProof="0" dirty="0" smtClean="0"/>
                <a:t>Mid-Term Progress Report</a:t>
              </a:r>
              <a:endParaRPr lang="en-US" sz="1700" b="1" kern="1200" noProof="0" dirty="0">
                <a:solidFill>
                  <a:srgbClr val="FF0000"/>
                </a:solidFill>
              </a:endParaRPr>
            </a:p>
          </p:txBody>
        </p:sp>
      </p:grpSp>
      <p:cxnSp>
        <p:nvCxnSpPr>
          <p:cNvPr id="32" name="Straight Connector 31"/>
          <p:cNvCxnSpPr/>
          <p:nvPr/>
        </p:nvCxnSpPr>
        <p:spPr>
          <a:xfrm rot="5400000">
            <a:off x="4075905" y="3313906"/>
            <a:ext cx="381000"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108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5" grpId="0" animBg="1"/>
      <p:bldP spid="16" grpId="0" animBg="1"/>
      <p:bldP spid="20" grpId="0" animBg="1"/>
      <p:bldP spid="21" grpId="0" animBg="1"/>
      <p:bldP spid="22"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1" name="Rectangle 7"/>
          <p:cNvSpPr>
            <a:spLocks noChangeArrowheads="1"/>
          </p:cNvSpPr>
          <p:nvPr/>
        </p:nvSpPr>
        <p:spPr bwMode="auto">
          <a:xfrm>
            <a:off x="0" y="177225"/>
            <a:ext cx="91440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8000"/>
                </a:solidFill>
                <a:latin typeface="Calibri" pitchFamily="34" charset="0"/>
              </a:rPr>
              <a:t>Carbon Fund: Introduction</a:t>
            </a:r>
            <a:endParaRPr lang="en-US" sz="3200" b="1" dirty="0">
              <a:solidFill>
                <a:srgbClr val="008000"/>
              </a:solidFill>
              <a:latin typeface="Calibri" pitchFamily="34" charset="0"/>
            </a:endParaRPr>
          </a:p>
        </p:txBody>
      </p:sp>
      <p:sp>
        <p:nvSpPr>
          <p:cNvPr id="27652" name="Content Placeholder 2"/>
          <p:cNvSpPr>
            <a:spLocks noGrp="1"/>
          </p:cNvSpPr>
          <p:nvPr>
            <p:ph idx="1"/>
          </p:nvPr>
        </p:nvSpPr>
        <p:spPr>
          <a:xfrm>
            <a:off x="0" y="1143000"/>
            <a:ext cx="9144000" cy="5181600"/>
          </a:xfrm>
        </p:spPr>
        <p:txBody>
          <a:bodyPr>
            <a:normAutofit lnSpcReduction="10000"/>
          </a:bodyPr>
          <a:lstStyle/>
          <a:p>
            <a:pPr marL="688975" lvl="1" indent="-231775">
              <a:spcBef>
                <a:spcPts val="1200"/>
              </a:spcBef>
              <a:buFont typeface="Arial" charset="0"/>
              <a:buChar char="•"/>
            </a:pPr>
            <a:r>
              <a:rPr lang="en-US" sz="2400" dirty="0" smtClean="0">
                <a:solidFill>
                  <a:srgbClr val="008000"/>
                </a:solidFill>
              </a:rPr>
              <a:t>The Carbon Fund is integral part of the FCPF’s Charter and at the heart of the FCPF</a:t>
            </a:r>
          </a:p>
          <a:p>
            <a:pPr marL="688975" lvl="1" indent="-231775">
              <a:spcBef>
                <a:spcPts val="1200"/>
              </a:spcBef>
              <a:buFont typeface="Arial" charset="0"/>
              <a:buChar char="•"/>
            </a:pPr>
            <a:endParaRPr lang="en-US" sz="2400" dirty="0" smtClean="0">
              <a:solidFill>
                <a:srgbClr val="008000"/>
              </a:solidFill>
            </a:endParaRPr>
          </a:p>
          <a:p>
            <a:pPr marL="688975" lvl="1" indent="-231775">
              <a:spcBef>
                <a:spcPts val="1200"/>
              </a:spcBef>
              <a:buFont typeface="Arial" charset="0"/>
              <a:buChar char="•"/>
            </a:pPr>
            <a:endParaRPr lang="en-US" sz="2400" dirty="0" smtClean="0">
              <a:solidFill>
                <a:srgbClr val="008000"/>
              </a:solidFill>
            </a:endParaRPr>
          </a:p>
          <a:p>
            <a:pPr marL="688975" lvl="1" indent="-231775">
              <a:spcBef>
                <a:spcPts val="1200"/>
              </a:spcBef>
              <a:buFont typeface="Arial" charset="0"/>
              <a:buChar char="•"/>
            </a:pPr>
            <a:endParaRPr lang="en-US" sz="2400" dirty="0" smtClean="0">
              <a:solidFill>
                <a:srgbClr val="008000"/>
              </a:solidFill>
            </a:endParaRPr>
          </a:p>
          <a:p>
            <a:pPr marL="688975" lvl="1" indent="-231775">
              <a:spcBef>
                <a:spcPts val="1200"/>
              </a:spcBef>
              <a:buFont typeface="Arial" charset="0"/>
              <a:buChar char="•"/>
            </a:pPr>
            <a:endParaRPr lang="en-US" sz="2400" dirty="0" smtClean="0">
              <a:solidFill>
                <a:srgbClr val="008000"/>
              </a:solidFill>
            </a:endParaRPr>
          </a:p>
          <a:p>
            <a:pPr marL="688975" lvl="1" indent="-231775">
              <a:spcBef>
                <a:spcPts val="1200"/>
              </a:spcBef>
              <a:buFont typeface="Arial" charset="0"/>
              <a:buChar char="•"/>
            </a:pPr>
            <a:endParaRPr lang="en-US" sz="2400" dirty="0" smtClean="0">
              <a:solidFill>
                <a:srgbClr val="008000"/>
              </a:solidFill>
            </a:endParaRPr>
          </a:p>
          <a:p>
            <a:pPr marL="688975" lvl="1" indent="-231775">
              <a:spcBef>
                <a:spcPts val="1200"/>
              </a:spcBef>
              <a:buFont typeface="Arial" charset="0"/>
              <a:buChar char="•"/>
            </a:pPr>
            <a:r>
              <a:rPr lang="en-US" sz="2400" dirty="0" smtClean="0">
                <a:solidFill>
                  <a:srgbClr val="008000"/>
                </a:solidFill>
              </a:rPr>
              <a:t>Became operational in May 2011</a:t>
            </a:r>
          </a:p>
          <a:p>
            <a:pPr marL="688975" lvl="1" indent="-231775">
              <a:spcBef>
                <a:spcPts val="1200"/>
              </a:spcBef>
              <a:buFont typeface="Arial" charset="0"/>
              <a:buChar char="•"/>
            </a:pPr>
            <a:r>
              <a:rPr lang="en-US" sz="2400" dirty="0" smtClean="0">
                <a:solidFill>
                  <a:srgbClr val="008000"/>
                </a:solidFill>
              </a:rPr>
              <a:t>Methodological work is ongoing</a:t>
            </a:r>
          </a:p>
          <a:p>
            <a:pPr marL="1089025" lvl="2" indent="-231775">
              <a:spcBef>
                <a:spcPts val="600"/>
              </a:spcBef>
              <a:buFont typeface="Calibri" pitchFamily="34" charset="0"/>
              <a:buChar char="–"/>
            </a:pPr>
            <a:r>
              <a:rPr lang="en-US" sz="2000" dirty="0" smtClean="0">
                <a:solidFill>
                  <a:srgbClr val="663300"/>
                </a:solidFill>
              </a:rPr>
              <a:t>Estimate of emission reduction potential of programs</a:t>
            </a:r>
          </a:p>
          <a:p>
            <a:pPr marL="1089025" lvl="2" indent="-231775">
              <a:spcBef>
                <a:spcPts val="600"/>
              </a:spcBef>
              <a:buFont typeface="Calibri" pitchFamily="34" charset="0"/>
              <a:buChar char="–"/>
            </a:pPr>
            <a:r>
              <a:rPr lang="en-US" sz="2000" dirty="0" smtClean="0">
                <a:solidFill>
                  <a:srgbClr val="663300"/>
                </a:solidFill>
              </a:rPr>
              <a:t>Pricing</a:t>
            </a:r>
          </a:p>
          <a:p>
            <a:pPr marL="1089025" lvl="2" indent="-231775">
              <a:spcBef>
                <a:spcPts val="600"/>
              </a:spcBef>
              <a:buFont typeface="Calibri" pitchFamily="34" charset="0"/>
              <a:buChar char="–"/>
            </a:pPr>
            <a:endParaRPr lang="en-US" sz="1600" dirty="0" smtClean="0"/>
          </a:p>
        </p:txBody>
      </p:sp>
      <p:graphicFrame>
        <p:nvGraphicFramePr>
          <p:cNvPr id="5" name="Content Placeholder 6"/>
          <p:cNvGraphicFramePr>
            <a:graphicFrameLocks/>
          </p:cNvGraphicFramePr>
          <p:nvPr/>
        </p:nvGraphicFramePr>
        <p:xfrm>
          <a:off x="2590800" y="2057400"/>
          <a:ext cx="4038600" cy="2163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rot="463944">
            <a:off x="4316140" y="1649763"/>
            <a:ext cx="2656275" cy="16909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1" name="Rectangle 7"/>
          <p:cNvSpPr>
            <a:spLocks noChangeArrowheads="1"/>
          </p:cNvSpPr>
          <p:nvPr/>
        </p:nvSpPr>
        <p:spPr bwMode="auto">
          <a:xfrm>
            <a:off x="0" y="152400"/>
            <a:ext cx="9144000" cy="569912"/>
          </a:xfrm>
          <a:prstGeom prst="rect">
            <a:avLst/>
          </a:prstGeom>
          <a:noFill/>
          <a:ln w="9525">
            <a:noFill/>
            <a:miter lim="800000"/>
            <a:headEnd/>
            <a:tailEnd/>
          </a:ln>
        </p:spPr>
        <p:txBody>
          <a:bodyPr>
            <a:spAutoFit/>
          </a:bodyPr>
          <a:lstStyle/>
          <a:p>
            <a:pPr algn="ctr">
              <a:spcBef>
                <a:spcPct val="50000"/>
              </a:spcBef>
            </a:pPr>
            <a:r>
              <a:rPr lang="en-US" sz="3100" dirty="0">
                <a:solidFill>
                  <a:srgbClr val="008000"/>
                </a:solidFill>
                <a:latin typeface="Calibri" pitchFamily="34" charset="0"/>
              </a:rPr>
              <a:t>Objectives of the Carbon </a:t>
            </a:r>
            <a:r>
              <a:rPr lang="en-US" sz="3100" dirty="0" smtClean="0">
                <a:solidFill>
                  <a:srgbClr val="008000"/>
                </a:solidFill>
                <a:latin typeface="Calibri" pitchFamily="34" charset="0"/>
              </a:rPr>
              <a:t>Fund (1)</a:t>
            </a:r>
            <a:endParaRPr lang="en-US" sz="3100" dirty="0">
              <a:solidFill>
                <a:srgbClr val="008000"/>
              </a:solidFill>
              <a:latin typeface="Calibri" pitchFamily="34" charset="0"/>
            </a:endParaRPr>
          </a:p>
        </p:txBody>
      </p:sp>
      <p:sp>
        <p:nvSpPr>
          <p:cNvPr id="27652" name="Content Placeholder 2"/>
          <p:cNvSpPr>
            <a:spLocks noGrp="1"/>
          </p:cNvSpPr>
          <p:nvPr>
            <p:ph idx="1"/>
          </p:nvPr>
        </p:nvSpPr>
        <p:spPr>
          <a:xfrm>
            <a:off x="0" y="1143000"/>
            <a:ext cx="9144000" cy="5410200"/>
          </a:xfrm>
        </p:spPr>
        <p:txBody>
          <a:bodyPr>
            <a:noAutofit/>
          </a:bodyPr>
          <a:lstStyle/>
          <a:p>
            <a:pPr marL="688975" lvl="1" indent="-231775">
              <a:spcBef>
                <a:spcPts val="1200"/>
              </a:spcBef>
              <a:buFont typeface="Arial" charset="0"/>
              <a:buChar char="•"/>
            </a:pPr>
            <a:r>
              <a:rPr lang="en-US" dirty="0" smtClean="0">
                <a:solidFill>
                  <a:srgbClr val="008000"/>
                </a:solidFill>
              </a:rPr>
              <a:t>Mandate</a:t>
            </a:r>
          </a:p>
          <a:p>
            <a:pPr marL="1089025" lvl="2" indent="-231775">
              <a:spcBef>
                <a:spcPts val="600"/>
              </a:spcBef>
              <a:buFont typeface="Calibri" pitchFamily="34" charset="0"/>
              <a:buChar char="–"/>
            </a:pPr>
            <a:r>
              <a:rPr lang="en-US" dirty="0" smtClean="0">
                <a:solidFill>
                  <a:srgbClr val="663300"/>
                </a:solidFill>
              </a:rPr>
              <a:t>Pay for Emission Reductions (ERs) from REDD+ programs and deliver them to the Carbon Fund (Tranche) Participants</a:t>
            </a:r>
          </a:p>
          <a:p>
            <a:pPr marL="1089025" lvl="2" indent="-231775">
              <a:spcBef>
                <a:spcPts val="600"/>
              </a:spcBef>
              <a:buFont typeface="Calibri" pitchFamily="34" charset="0"/>
              <a:buChar char="–"/>
            </a:pPr>
            <a:r>
              <a:rPr lang="en-US" dirty="0" smtClean="0">
                <a:solidFill>
                  <a:srgbClr val="663300"/>
                </a:solidFill>
              </a:rPr>
              <a:t>Not purchase or lay claims to land or territories, only ERs</a:t>
            </a:r>
          </a:p>
          <a:p>
            <a:pPr marL="688975" lvl="1" indent="-231775">
              <a:spcBef>
                <a:spcPts val="1200"/>
              </a:spcBef>
              <a:buFont typeface="Arial" charset="0"/>
              <a:buChar char="•"/>
            </a:pPr>
            <a:r>
              <a:rPr lang="en-US" dirty="0" smtClean="0">
                <a:solidFill>
                  <a:srgbClr val="008000"/>
                </a:solidFill>
              </a:rPr>
              <a:t>Objectives</a:t>
            </a:r>
          </a:p>
          <a:p>
            <a:pPr marL="1089025" lvl="2" indent="-231775">
              <a:spcBef>
                <a:spcPts val="600"/>
              </a:spcBef>
              <a:buFont typeface="Calibri" pitchFamily="34" charset="0"/>
              <a:buChar char="–"/>
            </a:pPr>
            <a:r>
              <a:rPr lang="en-US" dirty="0" smtClean="0">
                <a:solidFill>
                  <a:srgbClr val="663300"/>
                </a:solidFill>
              </a:rPr>
              <a:t>Deliver ERs generated by ~5 REDD+ programs that</a:t>
            </a:r>
          </a:p>
          <a:p>
            <a:pPr marL="1546225" lvl="3" indent="-231775">
              <a:spcBef>
                <a:spcPts val="600"/>
              </a:spcBef>
              <a:buFont typeface="Wingdings" pitchFamily="2" charset="2"/>
              <a:buChar char="§"/>
            </a:pPr>
            <a:r>
              <a:rPr lang="en-US" sz="1800" dirty="0" smtClean="0"/>
              <a:t>Are submitted by governments or entities with government approval</a:t>
            </a:r>
          </a:p>
          <a:p>
            <a:pPr marL="1546225" lvl="3" indent="-231775">
              <a:spcBef>
                <a:spcPts val="600"/>
              </a:spcBef>
              <a:buFont typeface="Wingdings" pitchFamily="2" charset="2"/>
              <a:buChar char="§"/>
            </a:pPr>
            <a:r>
              <a:rPr lang="en-US" sz="1800" dirty="0" smtClean="0"/>
              <a:t>Are undertaken at a significant scale, e.g., at the level of an administrative jurisdiction within a country or at the national level</a:t>
            </a:r>
          </a:p>
          <a:p>
            <a:pPr marL="1546225" lvl="3" indent="-231775">
              <a:spcBef>
                <a:spcPts val="600"/>
              </a:spcBef>
              <a:buFont typeface="Wingdings" pitchFamily="2" charset="2"/>
              <a:buChar char="§"/>
            </a:pPr>
            <a:r>
              <a:rPr lang="en-US" sz="1800" dirty="0" smtClean="0"/>
              <a:t>Are consistent with emerging compliance standards under the UNFCCC and other regimes</a:t>
            </a:r>
          </a:p>
          <a:p>
            <a:pPr marL="1546225" lvl="3" indent="-231775">
              <a:spcBef>
                <a:spcPts val="600"/>
              </a:spcBef>
              <a:buFont typeface="Wingdings" pitchFamily="2" charset="2"/>
              <a:buChar char="§"/>
            </a:pPr>
            <a:r>
              <a:rPr lang="en-US" sz="1800" dirty="0" smtClean="0"/>
              <a:t>Are consistent with national REDD+ strategy and emerging MRV system and REL</a:t>
            </a:r>
          </a:p>
          <a:p>
            <a:pPr marL="1546225" lvl="3" indent="-231775">
              <a:spcBef>
                <a:spcPts val="600"/>
              </a:spcBef>
              <a:buFont typeface="Wingdings" pitchFamily="2" charset="2"/>
              <a:buChar char="§"/>
            </a:pPr>
            <a:r>
              <a:rPr lang="en-US" sz="1800" dirty="0" smtClean="0"/>
              <a:t>Are based on transparent stakeholder consultations</a:t>
            </a:r>
          </a:p>
          <a:p>
            <a:pPr marL="1546225" lvl="3" indent="-231775">
              <a:spcBef>
                <a:spcPts val="600"/>
              </a:spcBef>
              <a:buFont typeface="Wingdings" pitchFamily="2" charset="2"/>
              <a:buChar char="§"/>
            </a:pPr>
            <a:r>
              <a:rPr lang="en-US" sz="1800" dirty="0" smtClean="0"/>
              <a:t>Generate environmental and social co-benefits (safeguards, biodiversity)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1" name="Rectangle 7"/>
          <p:cNvSpPr>
            <a:spLocks noChangeArrowheads="1"/>
          </p:cNvSpPr>
          <p:nvPr/>
        </p:nvSpPr>
        <p:spPr bwMode="auto">
          <a:xfrm>
            <a:off x="0" y="152400"/>
            <a:ext cx="9144000" cy="569912"/>
          </a:xfrm>
          <a:prstGeom prst="rect">
            <a:avLst/>
          </a:prstGeom>
          <a:noFill/>
          <a:ln w="9525">
            <a:noFill/>
            <a:miter lim="800000"/>
            <a:headEnd/>
            <a:tailEnd/>
          </a:ln>
        </p:spPr>
        <p:txBody>
          <a:bodyPr>
            <a:spAutoFit/>
          </a:bodyPr>
          <a:lstStyle/>
          <a:p>
            <a:pPr algn="ctr">
              <a:spcBef>
                <a:spcPct val="50000"/>
              </a:spcBef>
            </a:pPr>
            <a:r>
              <a:rPr lang="en-US" sz="3100" dirty="0">
                <a:solidFill>
                  <a:srgbClr val="008000"/>
                </a:solidFill>
                <a:latin typeface="Calibri" pitchFamily="34" charset="0"/>
              </a:rPr>
              <a:t>Objectives of the Carbon </a:t>
            </a:r>
            <a:r>
              <a:rPr lang="en-US" sz="3100" dirty="0" smtClean="0">
                <a:solidFill>
                  <a:srgbClr val="008000"/>
                </a:solidFill>
                <a:latin typeface="Calibri" pitchFamily="34" charset="0"/>
              </a:rPr>
              <a:t>Fund (2)</a:t>
            </a:r>
            <a:endParaRPr lang="en-US" sz="3100" dirty="0">
              <a:solidFill>
                <a:srgbClr val="008000"/>
              </a:solidFill>
              <a:latin typeface="Calibri" pitchFamily="34" charset="0"/>
            </a:endParaRPr>
          </a:p>
        </p:txBody>
      </p:sp>
      <p:sp>
        <p:nvSpPr>
          <p:cNvPr id="27652" name="Content Placeholder 2"/>
          <p:cNvSpPr>
            <a:spLocks noGrp="1"/>
          </p:cNvSpPr>
          <p:nvPr>
            <p:ph idx="1"/>
          </p:nvPr>
        </p:nvSpPr>
        <p:spPr>
          <a:xfrm>
            <a:off x="-152400" y="1143000"/>
            <a:ext cx="6019800" cy="5181600"/>
          </a:xfrm>
        </p:spPr>
        <p:txBody>
          <a:bodyPr>
            <a:normAutofit/>
          </a:bodyPr>
          <a:lstStyle/>
          <a:p>
            <a:pPr marL="688975" lvl="1" indent="-231775">
              <a:spcBef>
                <a:spcPts val="1200"/>
              </a:spcBef>
              <a:buFont typeface="Arial" charset="0"/>
              <a:buChar char="•"/>
            </a:pPr>
            <a:r>
              <a:rPr lang="en-US" sz="2400" dirty="0" smtClean="0">
                <a:solidFill>
                  <a:srgbClr val="008000"/>
                </a:solidFill>
              </a:rPr>
              <a:t>The Carbon Fund is NOT the carbon market for REDD+</a:t>
            </a:r>
          </a:p>
          <a:p>
            <a:pPr marL="688975" lvl="1" indent="-231775">
              <a:spcBef>
                <a:spcPts val="1200"/>
              </a:spcBef>
              <a:buFont typeface="Arial" charset="0"/>
              <a:buChar char="•"/>
            </a:pPr>
            <a:r>
              <a:rPr lang="en-US" sz="2400" dirty="0" smtClean="0">
                <a:solidFill>
                  <a:srgbClr val="008000"/>
                </a:solidFill>
              </a:rPr>
              <a:t>Performance-based payments       market</a:t>
            </a:r>
          </a:p>
          <a:p>
            <a:pPr marL="1089025" lvl="2" indent="-231775">
              <a:spcBef>
                <a:spcPts val="600"/>
              </a:spcBef>
              <a:buFont typeface="Calibri" pitchFamily="34" charset="0"/>
              <a:buChar char="–"/>
            </a:pPr>
            <a:r>
              <a:rPr lang="en-US" sz="2000" dirty="0" smtClean="0">
                <a:solidFill>
                  <a:srgbClr val="663300"/>
                </a:solidFill>
              </a:rPr>
              <a:t>Neither World Bank nor FCPF has authority to create a carbon market for REDD+</a:t>
            </a:r>
          </a:p>
          <a:p>
            <a:pPr marL="1089025" lvl="2" indent="-231775">
              <a:spcBef>
                <a:spcPts val="600"/>
              </a:spcBef>
              <a:buFont typeface="Calibri" pitchFamily="34" charset="0"/>
              <a:buChar char="–"/>
            </a:pPr>
            <a:r>
              <a:rPr lang="en-US" sz="2000" dirty="0" smtClean="0">
                <a:solidFill>
                  <a:srgbClr val="663300"/>
                </a:solidFill>
              </a:rPr>
              <a:t>Carbon markets for REDD+ may be created in the future by </a:t>
            </a:r>
          </a:p>
          <a:p>
            <a:pPr marL="1546225" lvl="3" indent="-231775">
              <a:spcBef>
                <a:spcPts val="600"/>
              </a:spcBef>
              <a:buFont typeface="Wingdings" pitchFamily="2" charset="2"/>
              <a:buChar char="§"/>
            </a:pPr>
            <a:r>
              <a:rPr lang="en-US" sz="1600" dirty="0" smtClean="0"/>
              <a:t>UNFCCC</a:t>
            </a:r>
          </a:p>
          <a:p>
            <a:pPr marL="1546225" lvl="3" indent="-231775">
              <a:spcBef>
                <a:spcPts val="600"/>
              </a:spcBef>
              <a:buFont typeface="Wingdings" pitchFamily="2" charset="2"/>
              <a:buChar char="§"/>
            </a:pPr>
            <a:r>
              <a:rPr lang="en-US" sz="1600" dirty="0" smtClean="0"/>
              <a:t>Countries</a:t>
            </a:r>
          </a:p>
          <a:p>
            <a:pPr marL="1546225" lvl="3" indent="-231775">
              <a:spcBef>
                <a:spcPts val="600"/>
              </a:spcBef>
              <a:buFont typeface="Wingdings" pitchFamily="2" charset="2"/>
              <a:buChar char="§"/>
            </a:pPr>
            <a:r>
              <a:rPr lang="en-US" sz="1600" dirty="0" smtClean="0"/>
              <a:t>Sub-national entities</a:t>
            </a:r>
          </a:p>
          <a:p>
            <a:pPr marL="1546225" lvl="3" indent="-231775">
              <a:spcBef>
                <a:spcPts val="600"/>
              </a:spcBef>
              <a:buFont typeface="Wingdings" pitchFamily="2" charset="2"/>
              <a:buChar char="§"/>
            </a:pPr>
            <a:r>
              <a:rPr lang="en-US" sz="1600" dirty="0" smtClean="0"/>
              <a:t>Groups of countries</a:t>
            </a:r>
          </a:p>
          <a:p>
            <a:pPr marL="1089025" lvl="2" indent="-231775">
              <a:spcBef>
                <a:spcPts val="600"/>
              </a:spcBef>
              <a:buFont typeface="Calibri" pitchFamily="34" charset="0"/>
              <a:buChar char="–"/>
            </a:pPr>
            <a:r>
              <a:rPr lang="en-US" sz="2000" dirty="0" smtClean="0">
                <a:solidFill>
                  <a:srgbClr val="663300"/>
                </a:solidFill>
              </a:rPr>
              <a:t>Performance-based payments will be used regarding of the source of the money or the use of the emission reductions</a:t>
            </a:r>
          </a:p>
          <a:p>
            <a:pPr marL="1089025" lvl="2" indent="-231775">
              <a:spcBef>
                <a:spcPts val="600"/>
              </a:spcBef>
              <a:buFont typeface="Calibri" pitchFamily="34" charset="0"/>
              <a:buChar char="–"/>
            </a:pPr>
            <a:endParaRPr lang="en-US" sz="1600" dirty="0" smtClean="0"/>
          </a:p>
        </p:txBody>
      </p:sp>
      <p:sp>
        <p:nvSpPr>
          <p:cNvPr id="5" name="Not Equal 4"/>
          <p:cNvSpPr/>
          <p:nvPr/>
        </p:nvSpPr>
        <p:spPr>
          <a:xfrm>
            <a:off x="4343400" y="2133600"/>
            <a:ext cx="457200" cy="228600"/>
          </a:xfrm>
          <a:prstGeom prst="mathNotEqual">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6600"/>
              </a:solidFill>
            </a:endParaRPr>
          </a:p>
        </p:txBody>
      </p:sp>
      <p:pic>
        <p:nvPicPr>
          <p:cNvPr id="1026" name="Picture 2"/>
          <p:cNvPicPr>
            <a:picLocks noChangeAspect="1" noChangeArrowheads="1"/>
          </p:cNvPicPr>
          <p:nvPr/>
        </p:nvPicPr>
        <p:blipFill>
          <a:blip r:embed="rId3" cstate="print"/>
          <a:srcRect/>
          <a:stretch>
            <a:fillRect/>
          </a:stretch>
        </p:blipFill>
        <p:spPr bwMode="auto">
          <a:xfrm>
            <a:off x="5935838" y="1066800"/>
            <a:ext cx="3208162" cy="4806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Next FCPF Meetings</a:t>
            </a:r>
            <a:endParaRPr lang="en-US" sz="3200" b="1" dirty="0">
              <a:solidFill>
                <a:srgbClr val="008000"/>
              </a:solidFill>
            </a:endParaRPr>
          </a:p>
        </p:txBody>
      </p:sp>
      <p:sp>
        <p:nvSpPr>
          <p:cNvPr id="14" name="Content Placeholder 13"/>
          <p:cNvSpPr>
            <a:spLocks noGrp="1"/>
          </p:cNvSpPr>
          <p:nvPr>
            <p:ph idx="1"/>
          </p:nvPr>
        </p:nvSpPr>
        <p:spPr>
          <a:xfrm>
            <a:off x="609600" y="1371600"/>
            <a:ext cx="8305800" cy="5257800"/>
          </a:xfrm>
        </p:spPr>
        <p:txBody>
          <a:bodyPr rtlCol="0">
            <a:normAutofit/>
          </a:bodyPr>
          <a:lstStyle/>
          <a:p>
            <a:r>
              <a:rPr lang="en-US" sz="2400" dirty="0" smtClean="0">
                <a:solidFill>
                  <a:srgbClr val="006600"/>
                </a:solidFill>
              </a:rPr>
              <a:t>October 16-17, 2012 (Paris)</a:t>
            </a:r>
          </a:p>
          <a:p>
            <a:pPr lvl="1"/>
            <a:r>
              <a:rPr lang="en-US" sz="2000" dirty="0" smtClean="0"/>
              <a:t>CF5</a:t>
            </a:r>
            <a:endParaRPr lang="en-US" sz="2400" dirty="0" smtClean="0">
              <a:solidFill>
                <a:srgbClr val="006600"/>
              </a:solidFill>
            </a:endParaRPr>
          </a:p>
          <a:p>
            <a:r>
              <a:rPr lang="en-US" sz="2400" dirty="0" smtClean="0">
                <a:solidFill>
                  <a:srgbClr val="006600"/>
                </a:solidFill>
              </a:rPr>
              <a:t>October 20-23, 2012 (Brazzaville, Republic of Congo)</a:t>
            </a:r>
          </a:p>
          <a:p>
            <a:pPr lvl="1"/>
            <a:r>
              <a:rPr lang="en-US" sz="2000" dirty="0" smtClean="0"/>
              <a:t>Workshops on Readiness Package + Carbon Fund</a:t>
            </a:r>
          </a:p>
          <a:p>
            <a:pPr lvl="1"/>
            <a:r>
              <a:rPr lang="en-US" sz="2000" dirty="0" smtClean="0">
                <a:solidFill>
                  <a:srgbClr val="663300"/>
                </a:solidFill>
              </a:rPr>
              <a:t>PA5 &amp; PC13</a:t>
            </a:r>
          </a:p>
          <a:p>
            <a:pPr lvl="1"/>
            <a:r>
              <a:rPr lang="en-US" sz="2000" dirty="0" smtClean="0">
                <a:solidFill>
                  <a:srgbClr val="663300"/>
                </a:solidFill>
              </a:rPr>
              <a:t>Back-to-back with UN-REDD PB9</a:t>
            </a:r>
          </a:p>
          <a:p>
            <a:r>
              <a:rPr lang="en-US" sz="2400" dirty="0" smtClean="0">
                <a:solidFill>
                  <a:srgbClr val="006600"/>
                </a:solidFill>
              </a:rPr>
              <a:t>March 2013 (Washington, DC)</a:t>
            </a:r>
          </a:p>
          <a:p>
            <a:pPr lvl="1"/>
            <a:r>
              <a:rPr lang="en-US" sz="2000" dirty="0" smtClean="0">
                <a:solidFill>
                  <a:srgbClr val="663300"/>
                </a:solidFill>
              </a:rPr>
              <a:t>CF6</a:t>
            </a:r>
          </a:p>
          <a:p>
            <a:pPr lvl="1"/>
            <a:r>
              <a:rPr lang="en-US" sz="2000" dirty="0" smtClean="0">
                <a:solidFill>
                  <a:srgbClr val="663300"/>
                </a:solidFill>
              </a:rPr>
              <a:t>PC14</a:t>
            </a:r>
            <a:endParaRPr lang="en-US" sz="2400" dirty="0" smtClean="0"/>
          </a:p>
          <a:p>
            <a:r>
              <a:rPr lang="en-US" sz="2400" dirty="0" smtClean="0">
                <a:solidFill>
                  <a:srgbClr val="006600"/>
                </a:solidFill>
              </a:rPr>
              <a:t>June 2013 (Indonesia?)</a:t>
            </a: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17</a:t>
            </a:fld>
            <a:endParaRPr lang="en-US" dirty="0"/>
          </a:p>
        </p:txBody>
      </p:sp>
    </p:spTree>
    <p:extLst>
      <p:ext uri="{BB962C8B-B14F-4D97-AF65-F5344CB8AC3E}">
        <p14:creationId xmlns="" xmlns:p14="http://schemas.microsoft.com/office/powerpoint/2010/main" val="3376474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371600"/>
            <a:ext cx="8305800" cy="5486400"/>
          </a:xfrm>
        </p:spPr>
        <p:txBody>
          <a:bodyPr rtlCol="0">
            <a:normAutofit/>
          </a:bodyPr>
          <a:lstStyle/>
          <a:p>
            <a:pPr eaLnBrk="1" fontAlgn="auto" hangingPunct="1">
              <a:spcAft>
                <a:spcPts val="0"/>
              </a:spcAft>
              <a:buFont typeface="Arial" pitchFamily="34" charset="0"/>
              <a:buChar char="•"/>
              <a:defRPr/>
            </a:pPr>
            <a:r>
              <a:rPr lang="en-US" sz="2800" dirty="0" smtClean="0">
                <a:solidFill>
                  <a:srgbClr val="006600"/>
                </a:solidFill>
              </a:rPr>
              <a:t>Forest-dependent Indigenous Peoples and local communities </a:t>
            </a:r>
          </a:p>
          <a:p>
            <a:pPr lvl="1">
              <a:buFont typeface="Calibri" pitchFamily="34" charset="0"/>
              <a:buChar char="–"/>
              <a:defRPr/>
            </a:pPr>
            <a:r>
              <a:rPr lang="en-US" sz="2400" dirty="0" smtClean="0">
                <a:solidFill>
                  <a:srgbClr val="663300"/>
                </a:solidFill>
              </a:rPr>
              <a:t>Are key to the success of REDD+</a:t>
            </a:r>
          </a:p>
          <a:p>
            <a:pPr lvl="2">
              <a:buFont typeface="Wingdings" pitchFamily="2" charset="2"/>
              <a:buChar char="§"/>
              <a:defRPr/>
            </a:pPr>
            <a:r>
              <a:rPr lang="en-US" sz="2000" dirty="0" smtClean="0"/>
              <a:t>Knowledge about forests</a:t>
            </a:r>
          </a:p>
          <a:p>
            <a:pPr lvl="2">
              <a:buFont typeface="Wingdings" pitchFamily="2" charset="2"/>
              <a:buChar char="§"/>
              <a:defRPr/>
            </a:pPr>
            <a:r>
              <a:rPr lang="en-US" sz="2000" dirty="0" smtClean="0"/>
              <a:t>Presence on the ground for protection and monitoring</a:t>
            </a:r>
          </a:p>
          <a:p>
            <a:pPr lvl="1">
              <a:buFont typeface="Calibri" pitchFamily="34" charset="0"/>
              <a:buChar char="–"/>
              <a:defRPr/>
            </a:pPr>
            <a:r>
              <a:rPr lang="en-US" sz="2400" dirty="0" smtClean="0"/>
              <a:t>Are vulnerable if REDD+ is poorly designed and/or implemented</a:t>
            </a:r>
          </a:p>
          <a:p>
            <a:pPr lvl="2">
              <a:buFont typeface="Wingdings" pitchFamily="2" charset="2"/>
              <a:buChar char="§"/>
              <a:defRPr/>
            </a:pPr>
            <a:r>
              <a:rPr lang="en-US" sz="2000" dirty="0" smtClean="0"/>
              <a:t>Rights not well defined</a:t>
            </a:r>
          </a:p>
          <a:p>
            <a:pPr lvl="1">
              <a:buFont typeface="Calibri" pitchFamily="34" charset="0"/>
              <a:buChar char="–"/>
              <a:defRPr/>
            </a:pPr>
            <a:r>
              <a:rPr lang="en-US" sz="2400" dirty="0" smtClean="0"/>
              <a:t>Enjoy special  safeguards in UNFCCC and CBD decisions on REDD+</a:t>
            </a:r>
          </a:p>
          <a:p>
            <a:pPr lvl="2">
              <a:buFont typeface="Wingdings" pitchFamily="2" charset="2"/>
              <a:buChar char="§"/>
              <a:defRPr/>
            </a:pPr>
            <a:r>
              <a:rPr lang="en-US" sz="2000" dirty="0" smtClean="0"/>
              <a:t>Full and effective participation</a:t>
            </a:r>
          </a:p>
          <a:p>
            <a:pPr lvl="2">
              <a:buFont typeface="Wingdings" pitchFamily="2" charset="2"/>
              <a:buChar char="§"/>
              <a:defRPr/>
            </a:pPr>
            <a:r>
              <a:rPr lang="en-US" sz="2000" dirty="0" smtClean="0"/>
              <a:t>Respect of knowledge and rights</a:t>
            </a: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18</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Rationale for Engagement (1)</a:t>
            </a:r>
            <a:endParaRPr lang="en-US" sz="3200" b="1" dirty="0">
              <a:solidFill>
                <a:srgbClr val="008000"/>
              </a:solidFill>
              <a:latin typeface="+mn-lt"/>
            </a:endParaRPr>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371600"/>
            <a:ext cx="8305800" cy="5486400"/>
          </a:xfrm>
        </p:spPr>
        <p:txBody>
          <a:bodyPr rtlCol="0">
            <a:normAutofit/>
          </a:bodyPr>
          <a:lstStyle/>
          <a:p>
            <a:pPr eaLnBrk="1" fontAlgn="auto" hangingPunct="1">
              <a:spcAft>
                <a:spcPts val="0"/>
              </a:spcAft>
              <a:buFont typeface="Arial" pitchFamily="34" charset="0"/>
              <a:buChar char="•"/>
              <a:defRPr/>
            </a:pPr>
            <a:r>
              <a:rPr lang="en-US" sz="2800" dirty="0" smtClean="0">
                <a:solidFill>
                  <a:srgbClr val="006600"/>
                </a:solidFill>
              </a:rPr>
              <a:t>FCPF Charter definition</a:t>
            </a:r>
          </a:p>
          <a:p>
            <a:pPr lvl="1">
              <a:buFont typeface="Calibri" pitchFamily="34" charset="0"/>
              <a:buChar char="–"/>
              <a:defRPr/>
            </a:pPr>
            <a:r>
              <a:rPr lang="en-US" sz="2400" dirty="0" smtClean="0"/>
              <a:t>“Forest-Dependent Indigenous Peoples and Forest Dwellers”</a:t>
            </a:r>
          </a:p>
          <a:p>
            <a:pPr lvl="1">
              <a:buFont typeface="Calibri" pitchFamily="34" charset="0"/>
              <a:buChar char="–"/>
              <a:defRPr/>
            </a:pPr>
            <a:r>
              <a:rPr lang="en-US" sz="2400" dirty="0" smtClean="0"/>
              <a:t>“Forest Dwellers” include non-Indigenous Peoples who depend on forests (e.g., local communities)</a:t>
            </a:r>
          </a:p>
          <a:p>
            <a:pPr eaLnBrk="1" fontAlgn="auto" hangingPunct="1">
              <a:spcAft>
                <a:spcPts val="0"/>
              </a:spcAft>
              <a:buFont typeface="Arial" pitchFamily="34" charset="0"/>
              <a:buChar char="•"/>
              <a:defRPr/>
            </a:pPr>
            <a:r>
              <a:rPr lang="en-US" sz="2800" dirty="0" smtClean="0">
                <a:solidFill>
                  <a:srgbClr val="006600"/>
                </a:solidFill>
              </a:rPr>
              <a:t>Joint “FCPF /UN-REDD Guidelines on Stakeholder Engagement in REDD+ Readiness; with a Focus on the Participation of Indigenous Peoples and Other Forest-Dependent Communities”</a:t>
            </a: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19</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Rationale for Engagement (2)</a:t>
            </a:r>
            <a:endParaRPr lang="en-US" sz="3200" b="1" dirty="0">
              <a:solidFill>
                <a:srgbClr val="008000"/>
              </a:solidFill>
              <a:latin typeface="+mn-lt"/>
            </a:endParaRPr>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cstate="print"/>
          <a:srcRect/>
          <a:stretch>
            <a:fillRect/>
          </a:stretch>
        </p:blipFill>
        <p:spPr bwMode="auto">
          <a:xfrm>
            <a:off x="26517600" y="1371600"/>
            <a:ext cx="8869363" cy="1304925"/>
          </a:xfrm>
          <a:prstGeom prst="rect">
            <a:avLst/>
          </a:prstGeom>
          <a:noFill/>
          <a:ln w="9525">
            <a:noFill/>
            <a:miter lim="800000"/>
            <a:headEnd/>
            <a:tailEnd/>
          </a:ln>
        </p:spPr>
      </p:pic>
      <p:sp>
        <p:nvSpPr>
          <p:cNvPr id="17411"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FCPF and REDD+: Strategic Objectives</a:t>
            </a:r>
            <a:endParaRPr lang="en-US" sz="3200" b="1" dirty="0">
              <a:solidFill>
                <a:srgbClr val="008000"/>
              </a:solidFill>
              <a:latin typeface="+mn-lt"/>
            </a:endParaRPr>
          </a:p>
        </p:txBody>
      </p:sp>
      <p:sp>
        <p:nvSpPr>
          <p:cNvPr id="5" name="Slide Number Placeholder 4"/>
          <p:cNvSpPr>
            <a:spLocks noGrp="1"/>
          </p:cNvSpPr>
          <p:nvPr>
            <p:ph type="sldNum" sz="quarter" idx="12"/>
          </p:nvPr>
        </p:nvSpPr>
        <p:spPr/>
        <p:txBody>
          <a:bodyPr/>
          <a:lstStyle/>
          <a:p>
            <a:pPr>
              <a:defRPr/>
            </a:pPr>
            <a:fld id="{432A6B00-10AF-446B-992C-2B9BE001CD60}" type="slidenum">
              <a:rPr lang="en-US" smtClean="0"/>
              <a:pPr>
                <a:defRPr/>
              </a:pPr>
              <a:t>2</a:t>
            </a:fld>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876" y="1050925"/>
            <a:ext cx="9159876" cy="5807075"/>
          </a:xfrm>
          <a:prstGeom prst="rect">
            <a:avLst/>
          </a:prstGeom>
          <a:noFill/>
          <a:ln w="9525">
            <a:noFill/>
            <a:miter lim="800000"/>
            <a:headEnd/>
            <a:tailEnd/>
          </a:ln>
          <a:effectLst/>
        </p:spPr>
      </p:pic>
      <p:pic>
        <p:nvPicPr>
          <p:cNvPr id="17409" name="Picture 2"/>
          <p:cNvPicPr>
            <a:picLocks noChangeAspect="1" noChangeArrowheads="1"/>
          </p:cNvPicPr>
          <p:nvPr/>
        </p:nvPicPr>
        <p:blipFill>
          <a:blip r:embed="rId4" cstate="print"/>
          <a:srcRect/>
          <a:stretch>
            <a:fillRect/>
          </a:stretch>
        </p:blipFill>
        <p:spPr bwMode="auto">
          <a:xfrm>
            <a:off x="26517600" y="1371600"/>
            <a:ext cx="8869363" cy="13049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32A6B00-10AF-446B-992C-2B9BE001CD60}" type="slidenum">
              <a:rPr lang="en-US" smtClean="0"/>
              <a:pPr>
                <a:defRPr/>
              </a:pPr>
              <a:t>20</a:t>
            </a:fld>
            <a:endParaRPr lang="en-US" dirty="0"/>
          </a:p>
        </p:txBody>
      </p:sp>
      <p:sp>
        <p:nvSpPr>
          <p:cNvPr id="7"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6 Points of Engagement</a:t>
            </a:r>
            <a:endParaRPr lang="en-US" sz="3200" b="1" dirty="0">
              <a:solidFill>
                <a:srgbClr val="008000"/>
              </a:solidFill>
              <a:latin typeface="+mn-lt"/>
            </a:endParaRPr>
          </a:p>
        </p:txBody>
      </p:sp>
      <p:grpSp>
        <p:nvGrpSpPr>
          <p:cNvPr id="10" name="Group 9"/>
          <p:cNvGrpSpPr/>
          <p:nvPr/>
        </p:nvGrpSpPr>
        <p:grpSpPr>
          <a:xfrm>
            <a:off x="3196702" y="3810000"/>
            <a:ext cx="2750595" cy="2933115"/>
            <a:chOff x="3006202" y="2716812"/>
            <a:chExt cx="2750595" cy="2933115"/>
          </a:xfrm>
        </p:grpSpPr>
        <p:sp>
          <p:nvSpPr>
            <p:cNvPr id="11" name="Oval 10"/>
            <p:cNvSpPr/>
            <p:nvPr/>
          </p:nvSpPr>
          <p:spPr>
            <a:xfrm>
              <a:off x="3006202" y="2716812"/>
              <a:ext cx="2750595" cy="2933115"/>
            </a:xfrm>
            <a:prstGeom prst="ellipse">
              <a:avLst/>
            </a:prstGeom>
            <a:effectLst>
              <a:innerShdw blurRad="63500" dist="50800">
                <a:prstClr val="black">
                  <a:alpha val="50000"/>
                </a:prstClr>
              </a:innerShdw>
              <a:softEdge rad="127000"/>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12" name="Oval 4"/>
            <p:cNvSpPr/>
            <p:nvPr/>
          </p:nvSpPr>
          <p:spPr>
            <a:xfrm>
              <a:off x="3409018" y="3146356"/>
              <a:ext cx="1944963" cy="20740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noProof="0" dirty="0" smtClean="0">
                  <a:solidFill>
                    <a:schemeClr val="bg1"/>
                  </a:solidFill>
                  <a:effectLst>
                    <a:glow rad="63500">
                      <a:schemeClr val="accent1">
                        <a:satMod val="175000"/>
                        <a:alpha val="40000"/>
                      </a:schemeClr>
                    </a:glow>
                  </a:effectLst>
                  <a:sym typeface="Wingdings"/>
                </a:rPr>
                <a:t> </a:t>
              </a:r>
              <a:r>
                <a:rPr lang="en-US" sz="2200" b="1" kern="1200" noProof="0" dirty="0" smtClean="0">
                  <a:solidFill>
                    <a:schemeClr val="tx1"/>
                  </a:solidFill>
                  <a:effectLst>
                    <a:glow rad="63500">
                      <a:schemeClr val="accent1">
                        <a:satMod val="175000"/>
                        <a:alpha val="40000"/>
                      </a:schemeClr>
                    </a:glow>
                  </a:effectLst>
                </a:rPr>
                <a:t>Full and effective participation</a:t>
              </a:r>
            </a:p>
            <a:p>
              <a:pPr lvl="0" algn="ctr" defTabSz="977900">
                <a:lnSpc>
                  <a:spcPct val="90000"/>
                </a:lnSpc>
                <a:spcBef>
                  <a:spcPct val="0"/>
                </a:spcBef>
                <a:spcAft>
                  <a:spcPct val="35000"/>
                </a:spcAft>
              </a:pPr>
              <a:r>
                <a:rPr lang="en-US" sz="2200" b="1" kern="1200" noProof="0" dirty="0" smtClean="0">
                  <a:solidFill>
                    <a:schemeClr val="bg1"/>
                  </a:solidFill>
                  <a:effectLst>
                    <a:glow rad="63500">
                      <a:schemeClr val="accent1">
                        <a:satMod val="175000"/>
                        <a:alpha val="40000"/>
                      </a:schemeClr>
                    </a:glow>
                  </a:effectLst>
                  <a:sym typeface="Wingdings"/>
                </a:rPr>
                <a:t> </a:t>
              </a:r>
              <a:r>
                <a:rPr lang="en-US" sz="2200" b="1" kern="1200" noProof="0" dirty="0" smtClean="0">
                  <a:solidFill>
                    <a:schemeClr val="tx1"/>
                  </a:solidFill>
                  <a:effectLst>
                    <a:glow rad="63500">
                      <a:schemeClr val="accent1">
                        <a:satMod val="175000"/>
                        <a:alpha val="40000"/>
                      </a:schemeClr>
                    </a:glow>
                  </a:effectLst>
                </a:rPr>
                <a:t>Respect of knowledge and rights</a:t>
              </a:r>
            </a:p>
          </p:txBody>
        </p:sp>
      </p:grpSp>
      <p:sp>
        <p:nvSpPr>
          <p:cNvPr id="16" name="Left Arrow 15"/>
          <p:cNvSpPr/>
          <p:nvPr/>
        </p:nvSpPr>
        <p:spPr>
          <a:xfrm rot="10800000">
            <a:off x="1219201" y="4953000"/>
            <a:ext cx="2063580" cy="669044"/>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13" name="Group 12"/>
          <p:cNvGrpSpPr/>
          <p:nvPr/>
        </p:nvGrpSpPr>
        <p:grpSpPr>
          <a:xfrm>
            <a:off x="685800" y="4628986"/>
            <a:ext cx="1643267" cy="1314614"/>
            <a:chOff x="885" y="3526063"/>
            <a:chExt cx="1643267" cy="1314614"/>
          </a:xfrm>
          <a:scene3d>
            <a:camera prst="orthographicFront">
              <a:rot lat="0" lon="0" rev="0"/>
            </a:camera>
            <a:lightRig rig="balanced" dir="t">
              <a:rot lat="0" lon="0" rev="8700000"/>
            </a:lightRig>
          </a:scene3d>
        </p:grpSpPr>
        <p:sp>
          <p:nvSpPr>
            <p:cNvPr id="14" name="Rounded Rectangle 13"/>
            <p:cNvSpPr/>
            <p:nvPr/>
          </p:nvSpPr>
          <p:spPr>
            <a:xfrm>
              <a:off x="885" y="3526063"/>
              <a:ext cx="1643267" cy="1314614"/>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sp>
        <p:sp>
          <p:nvSpPr>
            <p:cNvPr id="15" name="Rounded Rectangle 4"/>
            <p:cNvSpPr/>
            <p:nvPr/>
          </p:nvSpPr>
          <p:spPr>
            <a:xfrm>
              <a:off x="39389" y="3564567"/>
              <a:ext cx="1566259" cy="1237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1"/>
                  </a:solidFill>
                  <a:hlinkClick r:id="rId5" action="ppaction://hlinksldjump"/>
                </a:rPr>
                <a:t>Direct Dialogues</a:t>
              </a:r>
              <a:endParaRPr lang="en-US" sz="1600" kern="1200" noProof="0" dirty="0"/>
            </a:p>
          </p:txBody>
        </p:sp>
      </p:grpSp>
      <p:sp>
        <p:nvSpPr>
          <p:cNvPr id="20" name="Left Arrow 19"/>
          <p:cNvSpPr/>
          <p:nvPr/>
        </p:nvSpPr>
        <p:spPr>
          <a:xfrm>
            <a:off x="5867400" y="5029200"/>
            <a:ext cx="2063580" cy="669044"/>
          </a:xfrm>
          <a:prstGeom prst="leftArrow">
            <a:avLst>
              <a:gd name="adj1" fmla="val 60000"/>
              <a:gd name="adj2" fmla="val 50000"/>
            </a:avLst>
          </a:prstGeom>
          <a:solidFill>
            <a:srgbClr val="CDD03E"/>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6934200" y="4628986"/>
            <a:ext cx="1643267" cy="1314614"/>
            <a:chOff x="7118846" y="3526063"/>
            <a:chExt cx="1643267" cy="1314614"/>
          </a:xfrm>
          <a:scene3d>
            <a:camera prst="orthographicFront">
              <a:rot lat="0" lon="0" rev="0"/>
            </a:camera>
            <a:lightRig rig="balanced" dir="t">
              <a:rot lat="0" lon="0" rev="8700000"/>
            </a:lightRig>
          </a:scene3d>
        </p:grpSpPr>
        <p:sp>
          <p:nvSpPr>
            <p:cNvPr id="18" name="Rounded Rectangle 17"/>
            <p:cNvSpPr/>
            <p:nvPr/>
          </p:nvSpPr>
          <p:spPr>
            <a:xfrm>
              <a:off x="7118846" y="3526063"/>
              <a:ext cx="1643267" cy="1314614"/>
            </a:xfrm>
            <a:prstGeom prst="roundRect">
              <a:avLst>
                <a:gd name="adj" fmla="val 10000"/>
              </a:avLst>
            </a:prstGeom>
            <a:solidFill>
              <a:srgbClr val="CDD03E"/>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9" name="Rounded Rectangle 4"/>
            <p:cNvSpPr/>
            <p:nvPr/>
          </p:nvSpPr>
          <p:spPr>
            <a:xfrm>
              <a:off x="7157350" y="3564567"/>
              <a:ext cx="1566259" cy="1237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1"/>
                  </a:solidFill>
                </a:rPr>
                <a:t>Members of </a:t>
              </a:r>
              <a:r>
                <a:rPr lang="en-US" sz="1600" b="1" kern="1200" noProof="0" dirty="0" smtClean="0">
                  <a:solidFill>
                    <a:schemeClr val="tx1"/>
                  </a:solidFill>
                  <a:hlinkClick r:id="rId6" action="ppaction://hlinksldjump"/>
                </a:rPr>
                <a:t>National REDD+ Institutions</a:t>
              </a:r>
              <a:endParaRPr lang="en-US" sz="1600" b="1" kern="1200" noProof="0" dirty="0">
                <a:solidFill>
                  <a:schemeClr val="tx1"/>
                </a:solidFill>
              </a:endParaRPr>
            </a:p>
          </p:txBody>
        </p:sp>
      </p:grpSp>
      <p:sp>
        <p:nvSpPr>
          <p:cNvPr id="24" name="Left Arrow 23"/>
          <p:cNvSpPr/>
          <p:nvPr/>
        </p:nvSpPr>
        <p:spPr>
          <a:xfrm rot="12960000">
            <a:off x="1678642" y="3582370"/>
            <a:ext cx="2035632" cy="669044"/>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grpSp>
        <p:nvGrpSpPr>
          <p:cNvPr id="21" name="Group 20"/>
          <p:cNvGrpSpPr/>
          <p:nvPr/>
        </p:nvGrpSpPr>
        <p:grpSpPr>
          <a:xfrm>
            <a:off x="1143000" y="2876386"/>
            <a:ext cx="1643267" cy="1314614"/>
            <a:chOff x="680590" y="1434146"/>
            <a:chExt cx="1643267" cy="1314614"/>
          </a:xfrm>
          <a:scene3d>
            <a:camera prst="orthographicFront">
              <a:rot lat="0" lon="0" rev="0"/>
            </a:camera>
            <a:lightRig rig="balanced" dir="t">
              <a:rot lat="0" lon="0" rev="8700000"/>
            </a:lightRig>
          </a:scene3d>
        </p:grpSpPr>
        <p:sp>
          <p:nvSpPr>
            <p:cNvPr id="22" name="Rounded Rectangle 21"/>
            <p:cNvSpPr/>
            <p:nvPr/>
          </p:nvSpPr>
          <p:spPr>
            <a:xfrm>
              <a:off x="680590" y="1434146"/>
              <a:ext cx="1643267" cy="1314614"/>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sp>
        <p:sp>
          <p:nvSpPr>
            <p:cNvPr id="23" name="Rounded Rectangle 4"/>
            <p:cNvSpPr/>
            <p:nvPr/>
          </p:nvSpPr>
          <p:spPr>
            <a:xfrm>
              <a:off x="719094" y="1472650"/>
              <a:ext cx="1566259" cy="1237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1"/>
                  </a:solidFill>
                  <a:hlinkClick r:id="rId7" action="ppaction://hlinksldjump"/>
                </a:rPr>
                <a:t>Self-Selected Active Observers </a:t>
              </a:r>
              <a:r>
                <a:rPr lang="en-US" sz="1600" b="1" kern="1200" noProof="0" dirty="0" smtClean="0">
                  <a:solidFill>
                    <a:schemeClr val="tx1"/>
                  </a:solidFill>
                </a:rPr>
                <a:t>in Governance Bodies (PA, PC, Carbon Fund)</a:t>
              </a:r>
              <a:endParaRPr lang="en-US" sz="1600" kern="1200" noProof="0" dirty="0"/>
            </a:p>
          </p:txBody>
        </p:sp>
      </p:grpSp>
      <p:sp>
        <p:nvSpPr>
          <p:cNvPr id="28" name="Left Arrow 27"/>
          <p:cNvSpPr/>
          <p:nvPr/>
        </p:nvSpPr>
        <p:spPr>
          <a:xfrm rot="19440000">
            <a:off x="5488642" y="3673386"/>
            <a:ext cx="2035632" cy="669044"/>
          </a:xfrm>
          <a:prstGeom prst="leftArrow">
            <a:avLst>
              <a:gd name="adj1" fmla="val 60000"/>
              <a:gd name="adj2" fmla="val 50000"/>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sp>
      <p:grpSp>
        <p:nvGrpSpPr>
          <p:cNvPr id="25" name="Group 24"/>
          <p:cNvGrpSpPr/>
          <p:nvPr/>
        </p:nvGrpSpPr>
        <p:grpSpPr>
          <a:xfrm>
            <a:off x="6591704" y="2876386"/>
            <a:ext cx="1643267" cy="1314614"/>
            <a:chOff x="6329809" y="1510346"/>
            <a:chExt cx="1643267" cy="1314614"/>
          </a:xfrm>
          <a:scene3d>
            <a:camera prst="orthographicFront">
              <a:rot lat="0" lon="0" rev="0"/>
            </a:camera>
            <a:lightRig rig="balanced" dir="t">
              <a:rot lat="0" lon="0" rev="8700000"/>
            </a:lightRig>
          </a:scene3d>
        </p:grpSpPr>
        <p:sp>
          <p:nvSpPr>
            <p:cNvPr id="26" name="Rounded Rectangle 25"/>
            <p:cNvSpPr/>
            <p:nvPr/>
          </p:nvSpPr>
          <p:spPr>
            <a:xfrm>
              <a:off x="6329809" y="1510346"/>
              <a:ext cx="1643267" cy="1314614"/>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sp>
        <p:sp>
          <p:nvSpPr>
            <p:cNvPr id="27" name="Rounded Rectangle 4"/>
            <p:cNvSpPr/>
            <p:nvPr/>
          </p:nvSpPr>
          <p:spPr>
            <a:xfrm>
              <a:off x="6367505" y="1529560"/>
              <a:ext cx="1566259" cy="1237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1"/>
                  </a:solidFill>
                </a:rPr>
                <a:t>Dedicated </a:t>
              </a:r>
              <a:r>
                <a:rPr lang="en-US" sz="1600" b="1" kern="1200" noProof="0" dirty="0" smtClean="0">
                  <a:solidFill>
                    <a:schemeClr val="tx1"/>
                  </a:solidFill>
                  <a:hlinkClick r:id="rId8" action="ppaction://hlinksldjump"/>
                </a:rPr>
                <a:t>Capacity Building Program</a:t>
              </a:r>
              <a:endParaRPr lang="en-US" sz="1600" b="1" kern="1200" noProof="0" dirty="0">
                <a:solidFill>
                  <a:schemeClr val="tx1"/>
                </a:solidFill>
              </a:endParaRPr>
            </a:p>
          </p:txBody>
        </p:sp>
      </p:grpSp>
      <p:sp>
        <p:nvSpPr>
          <p:cNvPr id="32" name="Left Arrow 31"/>
          <p:cNvSpPr/>
          <p:nvPr/>
        </p:nvSpPr>
        <p:spPr>
          <a:xfrm rot="15125310">
            <a:off x="2944168" y="2626330"/>
            <a:ext cx="2003022" cy="669044"/>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grpSp>
        <p:nvGrpSpPr>
          <p:cNvPr id="29" name="Group 28"/>
          <p:cNvGrpSpPr/>
          <p:nvPr/>
        </p:nvGrpSpPr>
        <p:grpSpPr>
          <a:xfrm>
            <a:off x="2971800" y="1428586"/>
            <a:ext cx="1643267" cy="1314614"/>
            <a:chOff x="2459848" y="122678"/>
            <a:chExt cx="1643267" cy="1314614"/>
          </a:xfrm>
          <a:scene3d>
            <a:camera prst="orthographicFront">
              <a:rot lat="0" lon="0" rev="0"/>
            </a:camera>
            <a:lightRig rig="balanced" dir="t">
              <a:rot lat="0" lon="0" rev="8700000"/>
            </a:lightRig>
          </a:scene3d>
        </p:grpSpPr>
        <p:sp>
          <p:nvSpPr>
            <p:cNvPr id="30" name="Rounded Rectangle 29"/>
            <p:cNvSpPr/>
            <p:nvPr/>
          </p:nvSpPr>
          <p:spPr>
            <a:xfrm>
              <a:off x="2459848" y="122678"/>
              <a:ext cx="1643267" cy="1314614"/>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sp>
        <p:sp>
          <p:nvSpPr>
            <p:cNvPr id="31" name="Rounded Rectangle 4"/>
            <p:cNvSpPr/>
            <p:nvPr/>
          </p:nvSpPr>
          <p:spPr>
            <a:xfrm>
              <a:off x="2498352" y="161182"/>
              <a:ext cx="1566259" cy="1237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1"/>
                  </a:solidFill>
                </a:rPr>
                <a:t>Members of </a:t>
              </a:r>
              <a:r>
                <a:rPr lang="en-US" sz="1600" b="1" kern="1200" noProof="0" dirty="0" smtClean="0">
                  <a:solidFill>
                    <a:schemeClr val="tx1"/>
                  </a:solidFill>
                  <a:hlinkClick r:id="rId9" action="ppaction://hlinksldjump"/>
                </a:rPr>
                <a:t>Technical Advisory Panels</a:t>
              </a:r>
              <a:endParaRPr lang="en-US" sz="1600" kern="1200" noProof="0" dirty="0"/>
            </a:p>
          </p:txBody>
        </p:sp>
      </p:grpSp>
      <p:sp>
        <p:nvSpPr>
          <p:cNvPr id="36" name="Left Arrow 35"/>
          <p:cNvSpPr/>
          <p:nvPr/>
        </p:nvSpPr>
        <p:spPr>
          <a:xfrm rot="17280000">
            <a:off x="4432492" y="2694605"/>
            <a:ext cx="1986324" cy="669044"/>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nvGrpSpPr>
          <p:cNvPr id="33" name="Group 32"/>
          <p:cNvGrpSpPr/>
          <p:nvPr/>
        </p:nvGrpSpPr>
        <p:grpSpPr>
          <a:xfrm>
            <a:off x="4800600" y="1428586"/>
            <a:ext cx="1643267" cy="1314614"/>
            <a:chOff x="4659651" y="141271"/>
            <a:chExt cx="1643267" cy="1314614"/>
          </a:xfrm>
          <a:scene3d>
            <a:camera prst="orthographicFront">
              <a:rot lat="0" lon="0" rev="0"/>
            </a:camera>
            <a:lightRig rig="balanced" dir="t">
              <a:rot lat="0" lon="0" rev="8700000"/>
            </a:lightRig>
          </a:scene3d>
        </p:grpSpPr>
        <p:sp>
          <p:nvSpPr>
            <p:cNvPr id="34" name="Rounded Rectangle 33"/>
            <p:cNvSpPr/>
            <p:nvPr/>
          </p:nvSpPr>
          <p:spPr>
            <a:xfrm>
              <a:off x="4659651" y="141271"/>
              <a:ext cx="1643267" cy="1314614"/>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sp>
        <p:sp>
          <p:nvSpPr>
            <p:cNvPr id="35" name="Rounded Rectangle 4"/>
            <p:cNvSpPr/>
            <p:nvPr/>
          </p:nvSpPr>
          <p:spPr>
            <a:xfrm>
              <a:off x="4698155" y="179775"/>
              <a:ext cx="1566259" cy="12376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1"/>
                  </a:solidFill>
                  <a:hlinkClick r:id="rId10" action="ppaction://hlinksldjump"/>
                </a:rPr>
                <a:t>Special Initiatives</a:t>
              </a:r>
              <a:endParaRPr lang="en-US" sz="1600" b="1" kern="1200" noProof="0" dirty="0">
                <a:solidFill>
                  <a:schemeClr val="tx1"/>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938" y="1066800"/>
            <a:ext cx="9159876" cy="5791200"/>
          </a:xfrm>
          <a:prstGeom prst="rect">
            <a:avLst/>
          </a:prstGeom>
          <a:noFill/>
          <a:ln w="9525">
            <a:noFill/>
            <a:miter lim="800000"/>
            <a:headEnd/>
            <a:tailEnd/>
          </a:ln>
          <a:effectLst/>
        </p:spPr>
      </p:pic>
      <p:sp>
        <p:nvSpPr>
          <p:cNvPr id="14" name="Content Placeholder 13"/>
          <p:cNvSpPr>
            <a:spLocks noGrp="1"/>
          </p:cNvSpPr>
          <p:nvPr>
            <p:ph idx="1"/>
          </p:nvPr>
        </p:nvSpPr>
        <p:spPr>
          <a:xfrm>
            <a:off x="609600" y="1371600"/>
            <a:ext cx="8305800" cy="5257800"/>
          </a:xfrm>
        </p:spPr>
        <p:txBody>
          <a:bodyPr rtlCol="0">
            <a:normAutofit fontScale="85000" lnSpcReduction="20000"/>
          </a:bodyPr>
          <a:lstStyle/>
          <a:p>
            <a:pPr eaLnBrk="1" fontAlgn="auto" hangingPunct="1">
              <a:spcAft>
                <a:spcPts val="0"/>
              </a:spcAft>
              <a:buFont typeface="Arial" pitchFamily="34" charset="0"/>
              <a:buChar char="•"/>
              <a:defRPr/>
            </a:pPr>
            <a:r>
              <a:rPr lang="en-US" sz="2800" dirty="0" smtClean="0">
                <a:solidFill>
                  <a:srgbClr val="006600"/>
                </a:solidFill>
              </a:rPr>
              <a:t>3 workshops held prior to start of FCPF operations (2008)</a:t>
            </a:r>
          </a:p>
          <a:p>
            <a:pPr lvl="1">
              <a:buFont typeface="Calibri" pitchFamily="34" charset="0"/>
              <a:buChar char="–"/>
              <a:defRPr/>
            </a:pPr>
            <a:r>
              <a:rPr lang="en-US" sz="2400" dirty="0" smtClean="0"/>
              <a:t>Kathmandu, Nepal</a:t>
            </a:r>
          </a:p>
          <a:p>
            <a:pPr lvl="1">
              <a:buFont typeface="Calibri" pitchFamily="34" charset="0"/>
              <a:buChar char="–"/>
              <a:defRPr/>
            </a:pPr>
            <a:r>
              <a:rPr lang="en-US" sz="2400" dirty="0" smtClean="0"/>
              <a:t>Bujumbura, Burundi</a:t>
            </a:r>
          </a:p>
          <a:p>
            <a:pPr lvl="1">
              <a:buFont typeface="Calibri" pitchFamily="34" charset="0"/>
              <a:buChar char="–"/>
              <a:defRPr/>
            </a:pPr>
            <a:r>
              <a:rPr lang="en-US" sz="2400" dirty="0" smtClean="0"/>
              <a:t>La Paz, Bolivia</a:t>
            </a:r>
          </a:p>
          <a:p>
            <a:pPr eaLnBrk="1" fontAlgn="auto" hangingPunct="1">
              <a:spcAft>
                <a:spcPts val="0"/>
              </a:spcAft>
              <a:buFont typeface="Arial" pitchFamily="34" charset="0"/>
              <a:buChar char="•"/>
              <a:defRPr/>
            </a:pPr>
            <a:r>
              <a:rPr lang="en-US" sz="2800" dirty="0" smtClean="0">
                <a:solidFill>
                  <a:srgbClr val="006600"/>
                </a:solidFill>
              </a:rPr>
              <a:t>1 global dialogue</a:t>
            </a:r>
          </a:p>
          <a:p>
            <a:pPr lvl="1">
              <a:buFont typeface="Calibri" pitchFamily="34" charset="0"/>
              <a:buChar char="–"/>
              <a:defRPr/>
            </a:pPr>
            <a:r>
              <a:rPr lang="en-US" sz="2400" dirty="0" smtClean="0"/>
              <a:t>Guna Yala, Panama (September 2011)</a:t>
            </a:r>
          </a:p>
          <a:p>
            <a:pPr eaLnBrk="1" fontAlgn="auto" hangingPunct="1">
              <a:spcAft>
                <a:spcPts val="0"/>
              </a:spcAft>
              <a:buFont typeface="Arial" pitchFamily="34" charset="0"/>
              <a:buChar char="•"/>
              <a:defRPr/>
            </a:pPr>
            <a:r>
              <a:rPr lang="en-US" sz="2800" dirty="0" smtClean="0">
                <a:solidFill>
                  <a:srgbClr val="006600"/>
                </a:solidFill>
              </a:rPr>
              <a:t>3 regional dialogues</a:t>
            </a:r>
          </a:p>
          <a:p>
            <a:pPr lvl="1">
              <a:buFont typeface="Calibri" pitchFamily="34" charset="0"/>
              <a:buChar char="–"/>
              <a:defRPr/>
            </a:pPr>
            <a:r>
              <a:rPr lang="en-US" sz="2400" dirty="0" smtClean="0"/>
              <a:t>Arusha, Tanzania (April 2012)</a:t>
            </a:r>
          </a:p>
          <a:p>
            <a:pPr lvl="1">
              <a:buFont typeface="Calibri" pitchFamily="34" charset="0"/>
              <a:buChar char="–"/>
              <a:defRPr/>
            </a:pPr>
            <a:r>
              <a:rPr lang="en-US" sz="2400" dirty="0" smtClean="0"/>
              <a:t>Lima, Peru (August 2012)</a:t>
            </a:r>
          </a:p>
          <a:p>
            <a:pPr lvl="1">
              <a:buFont typeface="Calibri" pitchFamily="34" charset="0"/>
              <a:buChar char="–"/>
              <a:defRPr/>
            </a:pPr>
            <a:r>
              <a:rPr lang="en-US" sz="2400" dirty="0" smtClean="0"/>
              <a:t>Chiang Mai, Thailand (September 2012)</a:t>
            </a:r>
          </a:p>
          <a:p>
            <a:pPr eaLnBrk="1" fontAlgn="auto" hangingPunct="1">
              <a:spcAft>
                <a:spcPts val="0"/>
              </a:spcAft>
              <a:buFont typeface="Arial" pitchFamily="34" charset="0"/>
              <a:buChar char="•"/>
              <a:defRPr/>
            </a:pPr>
            <a:r>
              <a:rPr lang="en-US" sz="2800" dirty="0" smtClean="0">
                <a:solidFill>
                  <a:srgbClr val="006600"/>
                </a:solidFill>
              </a:rPr>
              <a:t>1 global dialogue</a:t>
            </a:r>
          </a:p>
          <a:p>
            <a:pPr lvl="1">
              <a:buFont typeface="Calibri" pitchFamily="34" charset="0"/>
              <a:buChar char="–"/>
              <a:defRPr/>
            </a:pPr>
            <a:r>
              <a:rPr lang="en-US" sz="2400" dirty="0" smtClean="0"/>
              <a:t>Doha, Qatar (December 2012)</a:t>
            </a:r>
            <a:endParaRPr lang="en-US" dirty="0" smtClean="0"/>
          </a:p>
          <a:p>
            <a:pPr eaLnBrk="1" fontAlgn="auto" hangingPunct="1">
              <a:spcAft>
                <a:spcPts val="0"/>
              </a:spcAft>
              <a:buFont typeface="Arial" pitchFamily="34" charset="0"/>
              <a:buChar char="•"/>
              <a:defRPr/>
            </a:pPr>
            <a:r>
              <a:rPr lang="en-US" sz="2800" dirty="0" smtClean="0">
                <a:solidFill>
                  <a:srgbClr val="006600"/>
                </a:solidFill>
              </a:rPr>
              <a:t>Participation in numerous meetings and workshops</a:t>
            </a:r>
          </a:p>
          <a:p>
            <a:pPr lvl="1">
              <a:buFont typeface="Calibri" pitchFamily="34" charset="0"/>
              <a:buChar char="–"/>
              <a:defRPr/>
            </a:pPr>
            <a:r>
              <a:rPr lang="en-US" sz="2400" dirty="0" smtClean="0"/>
              <a:t>UNFCCC, UNPFII, COICA, UN-REDD, etc.</a:t>
            </a:r>
            <a:endParaRPr lang="en-US" dirty="0" smtClean="0"/>
          </a:p>
          <a:p>
            <a:pPr eaLnBrk="1" fontAlgn="auto" hangingPunct="1">
              <a:spcAft>
                <a:spcPts val="0"/>
              </a:spcAft>
              <a:buFont typeface="Arial" pitchFamily="34" charset="0"/>
              <a:buChar char="•"/>
              <a:defRPr/>
            </a:pPr>
            <a:endParaRPr lang="en-US" sz="2600"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21</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Direct Dialogues and Beyond</a:t>
            </a:r>
            <a:endParaRPr lang="en-US" sz="3200" b="1" dirty="0">
              <a:solidFill>
                <a:srgbClr val="008000"/>
              </a:solidFill>
              <a:latin typeface="+mn-lt"/>
            </a:endParaRPr>
          </a:p>
        </p:txBody>
      </p:sp>
      <p:sp>
        <p:nvSpPr>
          <p:cNvPr id="7" name="Action Button: Beginning 6">
            <a:hlinkClick r:id="rId4" action="ppaction://hlinksldjump" highlightClick="1"/>
          </p:cNvPr>
          <p:cNvSpPr/>
          <p:nvPr/>
        </p:nvSpPr>
        <p:spPr>
          <a:xfrm>
            <a:off x="8763000" y="6400800"/>
            <a:ext cx="381000" cy="457200"/>
          </a:xfrm>
          <a:prstGeom prst="actionButtonBeginn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7938" y="1066800"/>
            <a:ext cx="9159876" cy="5867400"/>
          </a:xfrm>
          <a:prstGeom prst="rect">
            <a:avLst/>
          </a:prstGeom>
          <a:noFill/>
          <a:ln w="9525">
            <a:noFill/>
            <a:miter lim="800000"/>
            <a:headEnd/>
            <a:tailEnd/>
          </a:ln>
          <a:effectLst/>
        </p:spPr>
      </p:pic>
      <p:sp>
        <p:nvSpPr>
          <p:cNvPr id="14" name="Content Placeholder 13"/>
          <p:cNvSpPr>
            <a:spLocks noGrp="1"/>
          </p:cNvSpPr>
          <p:nvPr>
            <p:ph idx="1"/>
          </p:nvPr>
        </p:nvSpPr>
        <p:spPr>
          <a:xfrm>
            <a:off x="609600" y="1295400"/>
            <a:ext cx="8305800" cy="5562600"/>
          </a:xfrm>
        </p:spPr>
        <p:txBody>
          <a:bodyPr rtlCol="0">
            <a:normAutofit/>
          </a:bodyPr>
          <a:lstStyle/>
          <a:p>
            <a:pPr eaLnBrk="1" fontAlgn="auto" hangingPunct="1">
              <a:spcAft>
                <a:spcPts val="0"/>
              </a:spcAft>
              <a:buFont typeface="Arial" pitchFamily="34" charset="0"/>
              <a:buChar char="•"/>
              <a:defRPr/>
            </a:pPr>
            <a:r>
              <a:rPr lang="en-US" sz="2800" dirty="0" smtClean="0">
                <a:solidFill>
                  <a:srgbClr val="006600"/>
                </a:solidFill>
              </a:rPr>
              <a:t>Invited to all FCPF meetings with financial support, full access to information and full rights to participate</a:t>
            </a:r>
          </a:p>
          <a:p>
            <a:pPr lvl="1" eaLnBrk="1" fontAlgn="auto" hangingPunct="1">
              <a:spcAft>
                <a:spcPts val="0"/>
              </a:spcAft>
              <a:buFont typeface="Calibri" pitchFamily="34" charset="0"/>
              <a:buChar char="–"/>
              <a:defRPr/>
            </a:pPr>
            <a:r>
              <a:rPr lang="en-US" sz="2400" dirty="0" smtClean="0"/>
              <a:t>All Participants Assembly and Participants Committee meetings, including plenary discussions &amp; crafting of resolutions in Contact Groups</a:t>
            </a:r>
          </a:p>
          <a:p>
            <a:pPr lvl="1" eaLnBrk="1" fontAlgn="auto" hangingPunct="1">
              <a:spcAft>
                <a:spcPts val="0"/>
              </a:spcAft>
              <a:buFont typeface="Calibri" pitchFamily="34" charset="0"/>
              <a:buChar char="–"/>
              <a:defRPr/>
            </a:pPr>
            <a:r>
              <a:rPr lang="en-US" sz="2400" dirty="0" smtClean="0"/>
              <a:t>Working Group on methodology and pricing for Carbon Fund</a:t>
            </a:r>
          </a:p>
          <a:p>
            <a:pPr lvl="1" eaLnBrk="1" fontAlgn="auto" hangingPunct="1">
              <a:spcAft>
                <a:spcPts val="0"/>
              </a:spcAft>
              <a:buFont typeface="Calibri" pitchFamily="34" charset="0"/>
              <a:buChar char="–"/>
              <a:defRPr/>
            </a:pPr>
            <a:r>
              <a:rPr lang="en-US" sz="2400" dirty="0" smtClean="0"/>
              <a:t>Task Force on Common Approach</a:t>
            </a:r>
          </a:p>
          <a:p>
            <a:pPr eaLnBrk="1" fontAlgn="auto" hangingPunct="1">
              <a:spcAft>
                <a:spcPts val="0"/>
              </a:spcAft>
              <a:buFont typeface="Arial" pitchFamily="34" charset="0"/>
              <a:buChar char="•"/>
              <a:defRPr/>
            </a:pPr>
            <a:r>
              <a:rPr lang="en-US" sz="2800" dirty="0" smtClean="0">
                <a:solidFill>
                  <a:srgbClr val="006600"/>
                </a:solidFill>
              </a:rPr>
              <a:t>Expectation that they will prepare for these meetings by contacting their regional networks, and disseminate information in their regions after the meetings</a:t>
            </a: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22</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Self-Selected Observers to Governance Structure (1)</a:t>
            </a:r>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295400"/>
            <a:ext cx="8305800" cy="5562600"/>
          </a:xfrm>
        </p:spPr>
        <p:txBody>
          <a:bodyPr rtlCol="0">
            <a:normAutofit/>
          </a:bodyPr>
          <a:lstStyle/>
          <a:p>
            <a:pPr eaLnBrk="1" fontAlgn="auto" hangingPunct="1">
              <a:spcAft>
                <a:spcPts val="0"/>
              </a:spcAft>
              <a:buFont typeface="Arial" pitchFamily="34" charset="0"/>
              <a:buChar char="•"/>
              <a:defRPr/>
            </a:pPr>
            <a:r>
              <a:rPr lang="en-US" sz="2800" dirty="0" smtClean="0">
                <a:solidFill>
                  <a:srgbClr val="006600"/>
                </a:solidFill>
              </a:rPr>
              <a:t>Self-selection process since mid-2011</a:t>
            </a:r>
          </a:p>
          <a:p>
            <a:pPr lvl="1" eaLnBrk="1" fontAlgn="auto" hangingPunct="1">
              <a:spcAft>
                <a:spcPts val="0"/>
              </a:spcAft>
              <a:buFont typeface="Calibri" pitchFamily="34" charset="0"/>
              <a:buChar char="–"/>
              <a:defRPr/>
            </a:pPr>
            <a:r>
              <a:rPr lang="en-US" sz="2400" dirty="0" smtClean="0"/>
              <a:t>Africa</a:t>
            </a:r>
          </a:p>
          <a:p>
            <a:pPr lvl="2">
              <a:buFont typeface="Wingdings" pitchFamily="2" charset="2"/>
              <a:buChar char="§"/>
              <a:defRPr/>
            </a:pPr>
            <a:r>
              <a:rPr lang="en-US" sz="2000" dirty="0" smtClean="0"/>
              <a:t>Anglophone: Nicholas </a:t>
            </a:r>
            <a:r>
              <a:rPr lang="en-US" sz="2000" dirty="0" err="1" smtClean="0"/>
              <a:t>Meitiaki</a:t>
            </a:r>
            <a:r>
              <a:rPr lang="en-US" sz="2000" dirty="0" smtClean="0"/>
              <a:t> </a:t>
            </a:r>
            <a:r>
              <a:rPr lang="en-US" sz="2000" dirty="0" err="1" smtClean="0"/>
              <a:t>Soikan</a:t>
            </a:r>
            <a:endParaRPr lang="en-US" sz="2000" dirty="0" smtClean="0"/>
          </a:p>
          <a:p>
            <a:pPr lvl="2">
              <a:buFont typeface="Wingdings" pitchFamily="2" charset="2"/>
              <a:buChar char="§"/>
              <a:defRPr/>
            </a:pPr>
            <a:r>
              <a:rPr lang="en-US" sz="2000" dirty="0" smtClean="0"/>
              <a:t>Francophone: </a:t>
            </a:r>
            <a:r>
              <a:rPr lang="en-US" sz="2000" dirty="0" err="1" smtClean="0"/>
              <a:t>Kapupu</a:t>
            </a:r>
            <a:r>
              <a:rPr lang="en-US" sz="2000" dirty="0" smtClean="0"/>
              <a:t> </a:t>
            </a:r>
            <a:r>
              <a:rPr lang="en-US" sz="2000" dirty="0" err="1" smtClean="0"/>
              <a:t>Diwa</a:t>
            </a:r>
            <a:r>
              <a:rPr lang="en-US" sz="2000" dirty="0" smtClean="0"/>
              <a:t> </a:t>
            </a:r>
            <a:r>
              <a:rPr lang="en-US" sz="2000" dirty="0" err="1" smtClean="0"/>
              <a:t>Mutimanwa</a:t>
            </a:r>
            <a:endParaRPr lang="en-US" sz="2000" dirty="0" smtClean="0"/>
          </a:p>
          <a:p>
            <a:pPr lvl="1" eaLnBrk="1" fontAlgn="auto" hangingPunct="1">
              <a:spcAft>
                <a:spcPts val="0"/>
              </a:spcAft>
              <a:buFont typeface="Calibri" pitchFamily="34" charset="0"/>
              <a:buChar char="–"/>
              <a:defRPr/>
            </a:pPr>
            <a:r>
              <a:rPr lang="en-US" sz="2400" dirty="0" smtClean="0"/>
              <a:t>Asia</a:t>
            </a:r>
          </a:p>
          <a:p>
            <a:pPr lvl="2">
              <a:buFont typeface="Wingdings" pitchFamily="2" charset="2"/>
              <a:buChar char="§"/>
              <a:defRPr/>
            </a:pPr>
            <a:r>
              <a:rPr lang="en-US" sz="2000" dirty="0" smtClean="0"/>
              <a:t>Joan Carling (alternates </a:t>
            </a:r>
            <a:r>
              <a:rPr lang="en-US" sz="2000" dirty="0" err="1" smtClean="0"/>
              <a:t>Pasang</a:t>
            </a:r>
            <a:r>
              <a:rPr lang="en-US" sz="2000" dirty="0" smtClean="0"/>
              <a:t> </a:t>
            </a:r>
            <a:r>
              <a:rPr lang="en-US" sz="2000" dirty="0" err="1" smtClean="0"/>
              <a:t>Dolma</a:t>
            </a:r>
            <a:r>
              <a:rPr lang="en-US" sz="2000" dirty="0" smtClean="0"/>
              <a:t> Sherpa &amp; </a:t>
            </a:r>
            <a:r>
              <a:rPr lang="en-US" sz="2000" dirty="0" err="1" smtClean="0"/>
              <a:t>Kittisak</a:t>
            </a:r>
            <a:r>
              <a:rPr lang="en-US" sz="2000" dirty="0" smtClean="0"/>
              <a:t> </a:t>
            </a:r>
            <a:r>
              <a:rPr lang="en-US" sz="2000" dirty="0" err="1" smtClean="0"/>
              <a:t>Rattanakrajangrsi</a:t>
            </a:r>
            <a:r>
              <a:rPr lang="en-US" sz="2000" dirty="0" smtClean="0"/>
              <a:t>)</a:t>
            </a:r>
          </a:p>
          <a:p>
            <a:pPr lvl="1" eaLnBrk="1" fontAlgn="auto" hangingPunct="1">
              <a:spcAft>
                <a:spcPts val="0"/>
              </a:spcAft>
              <a:buFont typeface="Calibri" pitchFamily="34" charset="0"/>
              <a:buChar char="–"/>
              <a:defRPr/>
            </a:pPr>
            <a:r>
              <a:rPr lang="en-US" sz="2400" dirty="0" smtClean="0"/>
              <a:t>Latin America &amp; Caribbean</a:t>
            </a:r>
          </a:p>
          <a:p>
            <a:pPr lvl="2">
              <a:buFont typeface="Wingdings" pitchFamily="2" charset="2"/>
              <a:buChar char="§"/>
              <a:defRPr/>
            </a:pPr>
            <a:r>
              <a:rPr lang="en-US" sz="2000" dirty="0" err="1" smtClean="0"/>
              <a:t>Meso</a:t>
            </a:r>
            <a:r>
              <a:rPr lang="en-US" sz="2000" dirty="0" smtClean="0"/>
              <a:t>-America: </a:t>
            </a:r>
            <a:r>
              <a:rPr lang="en-US" sz="2000" dirty="0" err="1" smtClean="0"/>
              <a:t>Onel</a:t>
            </a:r>
            <a:r>
              <a:rPr lang="en-US" sz="2000" dirty="0" smtClean="0"/>
              <a:t> </a:t>
            </a:r>
            <a:r>
              <a:rPr lang="en-US" sz="2000" dirty="0" err="1" smtClean="0"/>
              <a:t>Masardule</a:t>
            </a:r>
            <a:endParaRPr lang="en-US" sz="2000" dirty="0" smtClean="0"/>
          </a:p>
          <a:p>
            <a:pPr lvl="2">
              <a:buFont typeface="Wingdings" pitchFamily="2" charset="2"/>
              <a:buChar char="§"/>
              <a:defRPr/>
            </a:pPr>
            <a:r>
              <a:rPr lang="en-US" sz="2000" dirty="0" smtClean="0"/>
              <a:t>South America: Edwin Vasquez (alternate Diego Escobar)</a:t>
            </a: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23</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Self-Selected Observers to Governance Structure (2)</a:t>
            </a:r>
          </a:p>
        </p:txBody>
      </p:sp>
      <p:sp>
        <p:nvSpPr>
          <p:cNvPr id="5" name="Action Button: Beginning 4">
            <a:hlinkClick r:id="rId3" action="ppaction://hlinksldjump" highlightClick="1"/>
          </p:cNvPr>
          <p:cNvSpPr/>
          <p:nvPr/>
        </p:nvSpPr>
        <p:spPr>
          <a:xfrm>
            <a:off x="8763000" y="6400800"/>
            <a:ext cx="381000" cy="457200"/>
          </a:xfrm>
          <a:prstGeom prst="actionButtonBeginn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295400"/>
            <a:ext cx="8305800" cy="4419600"/>
          </a:xfrm>
        </p:spPr>
        <p:txBody>
          <a:bodyPr rtlCol="0">
            <a:normAutofit/>
          </a:bodyPr>
          <a:lstStyle/>
          <a:p>
            <a:pPr eaLnBrk="1" fontAlgn="auto" hangingPunct="1">
              <a:spcAft>
                <a:spcPts val="0"/>
              </a:spcAft>
              <a:buFont typeface="Arial" pitchFamily="34" charset="0"/>
              <a:buChar char="•"/>
              <a:defRPr/>
            </a:pPr>
            <a:r>
              <a:rPr lang="en-US" sz="2800" dirty="0" smtClean="0">
                <a:solidFill>
                  <a:srgbClr val="006600"/>
                </a:solidFill>
              </a:rPr>
              <a:t>Ad Hoc Technical Advisory Panels formed to review each national Readiness Preparation Proposal (R-PP)</a:t>
            </a:r>
          </a:p>
          <a:p>
            <a:pPr lvl="1">
              <a:buFont typeface="Calibri" pitchFamily="34" charset="0"/>
              <a:buChar char="–"/>
              <a:defRPr/>
            </a:pPr>
            <a:r>
              <a:rPr lang="en-US" sz="2400" dirty="0" smtClean="0"/>
              <a:t>International experts</a:t>
            </a:r>
          </a:p>
          <a:p>
            <a:pPr lvl="1">
              <a:buFont typeface="Calibri" pitchFamily="34" charset="0"/>
              <a:buChar char="–"/>
              <a:defRPr/>
            </a:pPr>
            <a:r>
              <a:rPr lang="en-US" sz="2400" dirty="0" smtClean="0"/>
              <a:t>National experts</a:t>
            </a:r>
          </a:p>
          <a:p>
            <a:pPr lvl="1">
              <a:buFont typeface="Calibri" pitchFamily="34" charset="0"/>
              <a:buChar char="–"/>
              <a:defRPr/>
            </a:pPr>
            <a:r>
              <a:rPr lang="en-US" sz="2400" dirty="0" smtClean="0"/>
              <a:t>1 indigenous expert or specialist in community rights</a:t>
            </a:r>
          </a:p>
          <a:p>
            <a:pPr eaLnBrk="1" fontAlgn="auto" hangingPunct="1">
              <a:spcAft>
                <a:spcPts val="0"/>
              </a:spcAft>
              <a:buFont typeface="Arial" pitchFamily="34" charset="0"/>
              <a:buChar char="•"/>
              <a:defRPr/>
            </a:pPr>
            <a:endParaRPr lang="en-US" sz="2600"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24</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Members of Technical Advisory Panels</a:t>
            </a:r>
          </a:p>
        </p:txBody>
      </p:sp>
      <p:sp>
        <p:nvSpPr>
          <p:cNvPr id="5" name="Action Button: Beginning 4">
            <a:hlinkClick r:id="rId3" action="ppaction://hlinksldjump" highlightClick="1"/>
          </p:cNvPr>
          <p:cNvSpPr/>
          <p:nvPr/>
        </p:nvSpPr>
        <p:spPr>
          <a:xfrm>
            <a:off x="8763000" y="6400800"/>
            <a:ext cx="381000" cy="457200"/>
          </a:xfrm>
          <a:prstGeom prst="actionButtonBeginn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295400"/>
            <a:ext cx="8305800" cy="4419600"/>
          </a:xfrm>
        </p:spPr>
        <p:txBody>
          <a:bodyPr rtlCol="0">
            <a:normAutofit/>
          </a:bodyPr>
          <a:lstStyle/>
          <a:p>
            <a:pPr eaLnBrk="1" fontAlgn="auto" hangingPunct="1">
              <a:spcAft>
                <a:spcPts val="0"/>
              </a:spcAft>
              <a:buFont typeface="Arial" pitchFamily="34" charset="0"/>
              <a:buChar char="•"/>
              <a:defRPr/>
            </a:pPr>
            <a:r>
              <a:rPr lang="en-US" sz="2800" dirty="0" smtClean="0">
                <a:solidFill>
                  <a:srgbClr val="006600"/>
                </a:solidFill>
              </a:rPr>
              <a:t>Community-based monitoring</a:t>
            </a:r>
          </a:p>
          <a:p>
            <a:pPr lvl="1">
              <a:buFont typeface="Calibri" pitchFamily="34" charset="0"/>
              <a:buChar char="–"/>
              <a:defRPr/>
            </a:pPr>
            <a:r>
              <a:rPr lang="en-US" sz="2400" dirty="0" smtClean="0"/>
              <a:t>International workshop in Mexico City (September 2011) on sharing experiences across countries, including civil society organizations, Indigenous Peoples and governments</a:t>
            </a:r>
          </a:p>
          <a:p>
            <a:pPr lvl="1">
              <a:buFont typeface="Calibri" pitchFamily="34" charset="0"/>
              <a:buChar char="–"/>
              <a:defRPr/>
            </a:pPr>
            <a:r>
              <a:rPr lang="en-US" sz="2400" dirty="0" smtClean="0"/>
              <a:t>Paper prepared by </a:t>
            </a:r>
            <a:r>
              <a:rPr lang="en-US" sz="2400" dirty="0" err="1" smtClean="0"/>
              <a:t>Tebtebba</a:t>
            </a:r>
            <a:r>
              <a:rPr lang="en-US" sz="2400" dirty="0" smtClean="0"/>
              <a:t> before workshop analyzing environmental and social standards for REDD+</a:t>
            </a:r>
          </a:p>
          <a:p>
            <a:pPr lvl="1">
              <a:buFont typeface="Calibri" pitchFamily="34" charset="0"/>
              <a:buChar char="–"/>
              <a:defRPr/>
            </a:pPr>
            <a:r>
              <a:rPr lang="en-US" sz="2400" dirty="0" smtClean="0"/>
              <a:t>Follow-up regional workshops (to be announced)</a:t>
            </a:r>
          </a:p>
          <a:p>
            <a:pPr eaLnBrk="1" fontAlgn="auto" hangingPunct="1">
              <a:spcAft>
                <a:spcPts val="0"/>
              </a:spcAft>
              <a:buFont typeface="Arial" pitchFamily="34" charset="0"/>
              <a:buChar char="•"/>
              <a:defRPr/>
            </a:pPr>
            <a:endParaRPr lang="en-US" sz="2600"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25</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Special Initiatives</a:t>
            </a:r>
          </a:p>
        </p:txBody>
      </p:sp>
      <p:sp>
        <p:nvSpPr>
          <p:cNvPr id="9" name="Action Button: Beginning 8">
            <a:hlinkClick r:id="rId3" action="ppaction://hlinksldjump" highlightClick="1"/>
          </p:cNvPr>
          <p:cNvSpPr/>
          <p:nvPr/>
        </p:nvSpPr>
        <p:spPr>
          <a:xfrm>
            <a:off x="8763000" y="6400800"/>
            <a:ext cx="381000" cy="457200"/>
          </a:xfrm>
          <a:prstGeom prst="actionButtonBeginn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7938" y="1066800"/>
            <a:ext cx="9159876" cy="5807075"/>
          </a:xfrm>
          <a:prstGeom prst="rect">
            <a:avLst/>
          </a:prstGeom>
          <a:noFill/>
          <a:ln w="9525">
            <a:noFill/>
            <a:miter lim="800000"/>
            <a:headEnd/>
            <a:tailEnd/>
          </a:ln>
          <a:effectLst/>
        </p:spPr>
      </p:pic>
      <p:sp>
        <p:nvSpPr>
          <p:cNvPr id="14" name="Content Placeholder 13"/>
          <p:cNvSpPr>
            <a:spLocks noGrp="1"/>
          </p:cNvSpPr>
          <p:nvPr>
            <p:ph idx="1"/>
          </p:nvPr>
        </p:nvSpPr>
        <p:spPr>
          <a:xfrm>
            <a:off x="609600" y="1371600"/>
            <a:ext cx="8305800" cy="5257800"/>
          </a:xfrm>
        </p:spPr>
        <p:txBody>
          <a:bodyPr rtlCol="0">
            <a:normAutofit lnSpcReduction="10000"/>
          </a:bodyPr>
          <a:lstStyle/>
          <a:p>
            <a:pPr lvl="0" eaLnBrk="1" fontAlgn="auto" hangingPunct="1">
              <a:spcAft>
                <a:spcPts val="0"/>
              </a:spcAft>
              <a:buFont typeface="Arial" pitchFamily="34" charset="0"/>
              <a:buChar char="•"/>
              <a:defRPr/>
            </a:pPr>
            <a:r>
              <a:rPr lang="en-US" sz="2800" dirty="0" smtClean="0">
                <a:solidFill>
                  <a:srgbClr val="006600"/>
                </a:solidFill>
              </a:rPr>
              <a:t>$200,000 per year since 2009</a:t>
            </a:r>
          </a:p>
          <a:p>
            <a:pPr eaLnBrk="1" fontAlgn="auto" hangingPunct="1">
              <a:spcAft>
                <a:spcPts val="0"/>
              </a:spcAft>
              <a:buFont typeface="Arial" pitchFamily="34" charset="0"/>
              <a:buChar char="•"/>
              <a:defRPr/>
            </a:pPr>
            <a:r>
              <a:rPr lang="en-US" sz="2800" dirty="0" smtClean="0">
                <a:solidFill>
                  <a:srgbClr val="006600"/>
                </a:solidFill>
              </a:rPr>
              <a:t>Expansion of existing program to ~$3.5 million (FY12-15)</a:t>
            </a:r>
          </a:p>
          <a:p>
            <a:pPr lvl="1">
              <a:buFont typeface="Calibri" pitchFamily="34" charset="0"/>
              <a:buChar char="–"/>
              <a:defRPr/>
            </a:pPr>
            <a:r>
              <a:rPr lang="en-US" sz="2400" dirty="0" smtClean="0">
                <a:solidFill>
                  <a:srgbClr val="663300"/>
                </a:solidFill>
              </a:rPr>
              <a:t>Activities: ~$2.2 million</a:t>
            </a:r>
          </a:p>
          <a:p>
            <a:pPr lvl="1">
              <a:buFont typeface="Calibri" pitchFamily="34" charset="0"/>
              <a:buChar char="–"/>
              <a:defRPr/>
            </a:pPr>
            <a:r>
              <a:rPr lang="en-US" sz="2400" dirty="0" smtClean="0">
                <a:solidFill>
                  <a:srgbClr val="663300"/>
                </a:solidFill>
              </a:rPr>
              <a:t>Travel &amp; operational budget: ~$360,000</a:t>
            </a:r>
          </a:p>
          <a:p>
            <a:pPr lvl="1">
              <a:buFont typeface="Calibri" pitchFamily="34" charset="0"/>
              <a:buChar char="–"/>
              <a:defRPr/>
            </a:pPr>
            <a:r>
              <a:rPr lang="en-US" sz="2400" dirty="0" smtClean="0"/>
              <a:t>3 regional </a:t>
            </a:r>
            <a:r>
              <a:rPr lang="en-US" sz="2400" dirty="0" smtClean="0">
                <a:solidFill>
                  <a:srgbClr val="663300"/>
                </a:solidFill>
              </a:rPr>
              <a:t>+ 1 global dialogues (in addition to </a:t>
            </a:r>
            <a:r>
              <a:rPr lang="en-US" sz="2400" dirty="0" err="1" smtClean="0">
                <a:solidFill>
                  <a:srgbClr val="663300"/>
                </a:solidFill>
              </a:rPr>
              <a:t>Guna</a:t>
            </a:r>
            <a:r>
              <a:rPr lang="en-US" sz="2400" dirty="0" smtClean="0">
                <a:solidFill>
                  <a:srgbClr val="663300"/>
                </a:solidFill>
              </a:rPr>
              <a:t> </a:t>
            </a:r>
            <a:r>
              <a:rPr lang="en-US" sz="2400" dirty="0" err="1" smtClean="0">
                <a:solidFill>
                  <a:srgbClr val="663300"/>
                </a:solidFill>
              </a:rPr>
              <a:t>Yala</a:t>
            </a:r>
            <a:r>
              <a:rPr lang="en-US" sz="2400" dirty="0" smtClean="0">
                <a:solidFill>
                  <a:srgbClr val="663300"/>
                </a:solidFill>
              </a:rPr>
              <a:t>): $940,000</a:t>
            </a:r>
          </a:p>
          <a:p>
            <a:pPr>
              <a:defRPr/>
            </a:pPr>
            <a:r>
              <a:rPr lang="en-US" sz="2800" dirty="0" smtClean="0">
                <a:solidFill>
                  <a:srgbClr val="006600"/>
                </a:solidFill>
              </a:rPr>
              <a:t>Subject to reorganization:</a:t>
            </a:r>
          </a:p>
          <a:p>
            <a:pPr lvl="1">
              <a:defRPr/>
            </a:pPr>
            <a:r>
              <a:rPr lang="en-US" sz="2400" dirty="0" smtClean="0"/>
              <a:t>S</a:t>
            </a:r>
            <a:r>
              <a:rPr lang="en-US" sz="2400" dirty="0" smtClean="0">
                <a:solidFill>
                  <a:srgbClr val="663300"/>
                </a:solidFill>
              </a:rPr>
              <a:t>witch to small grant system</a:t>
            </a:r>
          </a:p>
          <a:p>
            <a:pPr lvl="1">
              <a:defRPr/>
            </a:pPr>
            <a:r>
              <a:rPr lang="en-US" sz="2400" dirty="0" smtClean="0">
                <a:solidFill>
                  <a:srgbClr val="663300"/>
                </a:solidFill>
              </a:rPr>
              <a:t>Use of regional Indigenous Peoples’ organizations</a:t>
            </a:r>
          </a:p>
          <a:p>
            <a:pPr lvl="1">
              <a:defRPr/>
            </a:pPr>
            <a:r>
              <a:rPr lang="en-US" sz="2400" dirty="0" smtClean="0"/>
              <a:t>Alignment with FIP Dedicated Grant Mechanism global component</a:t>
            </a:r>
            <a:endParaRPr lang="en-US" sz="2400" dirty="0" smtClean="0">
              <a:solidFill>
                <a:srgbClr val="663300"/>
              </a:solidFill>
            </a:endParaRPr>
          </a:p>
          <a:p>
            <a:pPr eaLnBrk="1" fontAlgn="auto" hangingPunct="1">
              <a:spcAft>
                <a:spcPts val="0"/>
              </a:spcAft>
              <a:buFont typeface="Arial" pitchFamily="34" charset="0"/>
              <a:buChar char="•"/>
              <a:defRPr/>
            </a:pPr>
            <a:endParaRPr lang="en-US" sz="2600"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26</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Dedicated Capacity Building Program (1)</a:t>
            </a:r>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371600"/>
            <a:ext cx="8305800" cy="5257800"/>
          </a:xfrm>
        </p:spPr>
        <p:txBody>
          <a:bodyPr rtlCol="0">
            <a:normAutofit/>
          </a:bodyPr>
          <a:lstStyle/>
          <a:p>
            <a:pPr marL="233363" lvl="0" indent="-233363">
              <a:defRPr/>
            </a:pPr>
            <a:r>
              <a:rPr lang="en-US" dirty="0" smtClean="0"/>
              <a:t>Examples</a:t>
            </a:r>
          </a:p>
          <a:p>
            <a:pPr marL="633413" lvl="1" indent="-233363">
              <a:defRPr/>
            </a:pPr>
            <a:r>
              <a:rPr lang="fr-FR" dirty="0" err="1" smtClean="0"/>
              <a:t>Cambodia</a:t>
            </a:r>
            <a:r>
              <a:rPr lang="fr-FR" dirty="0" smtClean="0"/>
              <a:t>: CDA </a:t>
            </a:r>
            <a:r>
              <a:rPr lang="en-US" dirty="0" smtClean="0"/>
              <a:t>“Community-Based REDD Consultation” </a:t>
            </a:r>
            <a:endParaRPr lang="fr-FR" dirty="0" smtClean="0"/>
          </a:p>
          <a:p>
            <a:pPr marL="633413" lvl="1" indent="-233363">
              <a:defRPr/>
            </a:pPr>
            <a:r>
              <a:rPr lang="en-US" dirty="0" smtClean="0">
                <a:cs typeface="Arial" pitchFamily="34" charset="0"/>
              </a:rPr>
              <a:t>Indonesia: </a:t>
            </a:r>
            <a:r>
              <a:rPr lang="en-US" dirty="0" err="1" smtClean="0">
                <a:cs typeface="Arial" pitchFamily="34" charset="0"/>
              </a:rPr>
              <a:t>Telapak</a:t>
            </a:r>
            <a:r>
              <a:rPr lang="en-US" dirty="0" smtClean="0">
                <a:cs typeface="Arial" pitchFamily="34" charset="0"/>
              </a:rPr>
              <a:t> “</a:t>
            </a:r>
            <a:r>
              <a:rPr lang="en-US" dirty="0" smtClean="0"/>
              <a:t>Documenting the Indigenous Peoples’ Existence and Problems in Managing the Customary Forest Territory as a Form in Preparing for Climate Change Adaptation and Mitigation Process”</a:t>
            </a:r>
            <a:endParaRPr lang="en-US" dirty="0" smtClean="0">
              <a:cs typeface="Arial" pitchFamily="34" charset="0"/>
            </a:endParaRPr>
          </a:p>
          <a:p>
            <a:pPr marL="633413" lvl="1" indent="-233363">
              <a:defRPr/>
            </a:pPr>
            <a:r>
              <a:rPr lang="en-US" dirty="0" smtClean="0">
                <a:cs typeface="Arial" pitchFamily="34" charset="0"/>
              </a:rPr>
              <a:t>Nepal: NEFIN “</a:t>
            </a:r>
            <a:r>
              <a:rPr lang="en-US" dirty="0" smtClean="0"/>
              <a:t>Capacity Building of Indigenous Peoples for REDD Implementation” </a:t>
            </a:r>
            <a:endParaRPr lang="en-US"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27</a:t>
            </a:fld>
            <a:endParaRPr lang="en-US" dirty="0"/>
          </a:p>
        </p:txBody>
      </p:sp>
      <p:sp>
        <p:nvSpPr>
          <p:cNvPr id="7"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Dedicated Capacity Building Program (2)</a:t>
            </a:r>
          </a:p>
        </p:txBody>
      </p:sp>
      <p:sp>
        <p:nvSpPr>
          <p:cNvPr id="9" name="Action Button: Beginning 8">
            <a:hlinkClick r:id="rId3" action="ppaction://hlinksldjump" highlightClick="1"/>
          </p:cNvPr>
          <p:cNvSpPr/>
          <p:nvPr/>
        </p:nvSpPr>
        <p:spPr>
          <a:xfrm>
            <a:off x="8763000" y="6400800"/>
            <a:ext cx="381000" cy="457200"/>
          </a:xfrm>
          <a:prstGeom prst="actionButtonBeginn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295400"/>
            <a:ext cx="8305800" cy="4724400"/>
          </a:xfrm>
        </p:spPr>
        <p:txBody>
          <a:bodyPr rtlCol="0">
            <a:normAutofit fontScale="92500"/>
          </a:bodyPr>
          <a:lstStyle/>
          <a:p>
            <a:pPr eaLnBrk="1" fontAlgn="auto" hangingPunct="1">
              <a:spcAft>
                <a:spcPts val="0"/>
              </a:spcAft>
              <a:buFont typeface="Arial" pitchFamily="34" charset="0"/>
              <a:buChar char="•"/>
              <a:defRPr/>
            </a:pPr>
            <a:r>
              <a:rPr lang="en-US" sz="2800" dirty="0" smtClean="0">
                <a:solidFill>
                  <a:srgbClr val="006600"/>
                </a:solidFill>
              </a:rPr>
              <a:t>REDD+ won’t succeed unless the national management arrangements are inclusive of Indigenous Peoples and local communities</a:t>
            </a:r>
          </a:p>
          <a:p>
            <a:pPr lvl="1">
              <a:buFont typeface="Calibri" pitchFamily="34" charset="0"/>
              <a:buChar char="–"/>
              <a:defRPr/>
            </a:pPr>
            <a:r>
              <a:rPr lang="en-US" sz="2400" dirty="0" smtClean="0"/>
              <a:t>FCPF country visits have facilitated dialogue and design of national REDD+ committees that includes Indigenous Peoples and local communities</a:t>
            </a:r>
          </a:p>
          <a:p>
            <a:pPr lvl="1">
              <a:buFont typeface="Calibri" pitchFamily="34" charset="0"/>
              <a:buChar char="–"/>
              <a:defRPr/>
            </a:pPr>
            <a:r>
              <a:rPr lang="en-US" sz="2400" dirty="0" smtClean="0"/>
              <a:t>Social development specialists from Delivery Partners &amp; Facility Management Team</a:t>
            </a:r>
          </a:p>
          <a:p>
            <a:pPr lvl="1">
              <a:buFont typeface="Calibri" pitchFamily="34" charset="0"/>
              <a:buChar char="–"/>
              <a:defRPr/>
            </a:pPr>
            <a:r>
              <a:rPr lang="en-US" sz="2400" dirty="0" smtClean="0"/>
              <a:t>Guidelines in R-PP template</a:t>
            </a:r>
          </a:p>
          <a:p>
            <a:pPr lvl="1" eaLnBrk="1" fontAlgn="auto" hangingPunct="1">
              <a:spcAft>
                <a:spcPts val="0"/>
              </a:spcAft>
              <a:buFont typeface="Calibri" pitchFamily="34" charset="0"/>
              <a:buChar char="–"/>
              <a:defRPr/>
            </a:pPr>
            <a:r>
              <a:rPr lang="en-US" sz="2400" dirty="0" smtClean="0"/>
              <a:t>Joint “FCPF/UN-REDD Guidelines on Stakeholder Engagement in REDD+ Readiness; with a Focus on the Participation of Indigenous Peoples and Other Forest-Dependent Communities”</a:t>
            </a:r>
          </a:p>
          <a:p>
            <a:pPr eaLnBrk="1" fontAlgn="auto" hangingPunct="1">
              <a:spcAft>
                <a:spcPts val="0"/>
              </a:spcAft>
              <a:buFont typeface="Arial" pitchFamily="34" charset="0"/>
              <a:buChar char="•"/>
              <a:defRPr/>
            </a:pPr>
            <a:endParaRPr lang="en-US" sz="2600"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28</a:t>
            </a:fld>
            <a:endParaRPr lang="en-US" dirty="0"/>
          </a:p>
        </p:txBody>
      </p:sp>
      <p:sp>
        <p:nvSpPr>
          <p:cNvPr id="6" name="TextBox 7"/>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Indigenous Peoples in the FCPF: </a:t>
            </a:r>
          </a:p>
          <a:p>
            <a:pPr algn="ctr"/>
            <a:r>
              <a:rPr lang="en-US" sz="3200" b="1" dirty="0" smtClean="0">
                <a:solidFill>
                  <a:srgbClr val="008000"/>
                </a:solidFill>
                <a:latin typeface="+mn-lt"/>
              </a:rPr>
              <a:t>Members of National REDD+ Institutions</a:t>
            </a:r>
          </a:p>
        </p:txBody>
      </p:sp>
    </p:spTree>
    <p:extLst>
      <p:ext uri="{BB962C8B-B14F-4D97-AF65-F5344CB8AC3E}">
        <p14:creationId xmlns="" xmlns:p14="http://schemas.microsoft.com/office/powerpoint/2010/main" val="91685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938" y="0"/>
            <a:ext cx="9159876" cy="6858000"/>
          </a:xfrm>
          <a:prstGeom prst="rect">
            <a:avLst/>
          </a:prstGeom>
          <a:noFill/>
          <a:ln w="9525">
            <a:noFill/>
            <a:miter lim="800000"/>
            <a:headEnd/>
            <a:tailEnd/>
          </a:ln>
          <a:effectLst/>
        </p:spPr>
      </p:pic>
      <p:pic>
        <p:nvPicPr>
          <p:cNvPr id="17409" name="Picture 2"/>
          <p:cNvPicPr>
            <a:picLocks noChangeAspect="1" noChangeArrowheads="1"/>
          </p:cNvPicPr>
          <p:nvPr/>
        </p:nvPicPr>
        <p:blipFill>
          <a:blip r:embed="rId4" cstate="print"/>
          <a:srcRect/>
          <a:stretch>
            <a:fillRect/>
          </a:stretch>
        </p:blipFill>
        <p:spPr bwMode="auto">
          <a:xfrm>
            <a:off x="26517600" y="1371600"/>
            <a:ext cx="8869363" cy="1304925"/>
          </a:xfrm>
          <a:prstGeom prst="rect">
            <a:avLst/>
          </a:prstGeom>
          <a:noFill/>
          <a:ln w="9525">
            <a:noFill/>
            <a:miter lim="800000"/>
            <a:headEnd/>
            <a:tailEnd/>
          </a:ln>
        </p:spPr>
      </p:pic>
      <p:sp>
        <p:nvSpPr>
          <p:cNvPr id="17410" name="Content Placeholder 6"/>
          <p:cNvSpPr>
            <a:spLocks noGrp="1"/>
          </p:cNvSpPr>
          <p:nvPr>
            <p:ph idx="1"/>
          </p:nvPr>
        </p:nvSpPr>
        <p:spPr>
          <a:xfrm>
            <a:off x="381000" y="4191000"/>
            <a:ext cx="8382000" cy="685800"/>
          </a:xfrm>
        </p:spPr>
        <p:txBody>
          <a:bodyPr/>
          <a:lstStyle/>
          <a:p>
            <a:pPr algn="ctr">
              <a:buNone/>
            </a:pPr>
            <a:r>
              <a:rPr lang="es-ES" b="1" dirty="0" smtClean="0">
                <a:hlinkClick r:id="rId5"/>
              </a:rPr>
              <a:t>www.forestcarbonpartnership.org</a:t>
            </a:r>
            <a:endParaRPr lang="es-ES" b="1" dirty="0" smtClean="0"/>
          </a:p>
          <a:p>
            <a:pPr algn="ctr"/>
            <a:endParaRPr lang="es-ES" b="1" dirty="0" smtClean="0"/>
          </a:p>
          <a:p>
            <a:pPr algn="ctr"/>
            <a:endParaRPr lang="es-ES" b="1" dirty="0" smtClean="0"/>
          </a:p>
          <a:p>
            <a:pPr algn="ctr" eaLnBrk="1" fontAlgn="auto" hangingPunct="1">
              <a:spcAft>
                <a:spcPts val="0"/>
              </a:spcAft>
              <a:buFont typeface="Arial" pitchFamily="34" charset="0"/>
              <a:buChar char="•"/>
              <a:defRPr/>
            </a:pPr>
            <a:endParaRPr lang="es-ES" b="1"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432A6B00-10AF-446B-992C-2B9BE001CD60}" type="slidenum">
              <a:rPr lang="en-US" smtClean="0"/>
              <a:pPr>
                <a:defRPr/>
              </a:pPr>
              <a:t>29</a:t>
            </a:fld>
            <a:endParaRPr lang="en-US" dirty="0"/>
          </a:p>
        </p:txBody>
      </p:sp>
      <p:sp>
        <p:nvSpPr>
          <p:cNvPr id="7" name="Rectangle 6"/>
          <p:cNvSpPr/>
          <p:nvPr/>
        </p:nvSpPr>
        <p:spPr>
          <a:xfrm>
            <a:off x="2590800" y="1524000"/>
            <a:ext cx="4038600" cy="190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s-ES" sz="6600" b="1" dirty="0" smtClean="0">
                <a:solidFill>
                  <a:srgbClr val="006600"/>
                </a:solidFill>
                <a:latin typeface="Edwardian Script ITC" pitchFamily="66" charset="0"/>
              </a:rPr>
              <a:t>	</a:t>
            </a:r>
          </a:p>
          <a:p>
            <a:pPr marL="457200" lvl="0" algn="ctr" defTabSz="755650">
              <a:lnSpc>
                <a:spcPct val="90000"/>
              </a:lnSpc>
              <a:spcBef>
                <a:spcPct val="0"/>
              </a:spcBef>
              <a:spcAft>
                <a:spcPct val="35000"/>
              </a:spcAft>
            </a:pPr>
            <a:endParaRPr lang="es-ES" sz="6600" b="1" dirty="0" smtClean="0">
              <a:solidFill>
                <a:srgbClr val="006600"/>
              </a:solidFill>
              <a:latin typeface="Edwardian Script ITC" pitchFamily="66" charset="0"/>
            </a:endParaRPr>
          </a:p>
          <a:p>
            <a:pPr marL="457200" lvl="0" algn="ctr" defTabSz="755650">
              <a:lnSpc>
                <a:spcPct val="90000"/>
              </a:lnSpc>
              <a:spcBef>
                <a:spcPct val="0"/>
              </a:spcBef>
              <a:spcAft>
                <a:spcPct val="35000"/>
              </a:spcAft>
            </a:pPr>
            <a:endParaRPr lang="es-ES" sz="6600" b="1" dirty="0" smtClean="0">
              <a:solidFill>
                <a:srgbClr val="006600"/>
              </a:solidFill>
              <a:latin typeface="Edwardian Script ITC" pitchFamily="66" charset="0"/>
            </a:endParaRPr>
          </a:p>
          <a:p>
            <a:pPr lvl="0" algn="ctr" defTabSz="755650">
              <a:lnSpc>
                <a:spcPct val="90000"/>
              </a:lnSpc>
              <a:spcBef>
                <a:spcPct val="0"/>
              </a:spcBef>
              <a:spcAft>
                <a:spcPct val="35000"/>
              </a:spcAft>
            </a:pPr>
            <a:r>
              <a:rPr lang="es-ES" sz="6600" b="1" dirty="0" err="1" smtClean="0">
                <a:solidFill>
                  <a:srgbClr val="006600"/>
                </a:solidFill>
                <a:latin typeface="Edwardian Script ITC" pitchFamily="66" charset="0"/>
              </a:rPr>
              <a:t>Thank</a:t>
            </a:r>
            <a:r>
              <a:rPr lang="es-ES" sz="6600" b="1" dirty="0" smtClean="0">
                <a:solidFill>
                  <a:srgbClr val="006600"/>
                </a:solidFill>
                <a:latin typeface="Edwardian Script ITC" pitchFamily="66" charset="0"/>
              </a:rPr>
              <a:t>  </a:t>
            </a:r>
            <a:r>
              <a:rPr lang="es-ES" sz="6600" b="1" dirty="0" err="1" smtClean="0">
                <a:solidFill>
                  <a:srgbClr val="006600"/>
                </a:solidFill>
                <a:latin typeface="Edwardian Script ITC" pitchFamily="66" charset="0"/>
              </a:rPr>
              <a:t>you</a:t>
            </a:r>
            <a:endParaRPr lang="es-ES" sz="6600" b="1" dirty="0" smtClean="0">
              <a:solidFill>
                <a:srgbClr val="006600"/>
              </a:solidFill>
              <a:latin typeface="Edwardian Script ITC" pitchFamily="66" charset="0"/>
            </a:endParaRPr>
          </a:p>
        </p:txBody>
      </p:sp>
      <p:sp>
        <p:nvSpPr>
          <p:cNvPr id="8" name="TextBox 7"/>
          <p:cNvSpPr txBox="1"/>
          <p:nvPr/>
        </p:nvSpPr>
        <p:spPr>
          <a:xfrm>
            <a:off x="304800" y="6305490"/>
            <a:ext cx="8458200" cy="400110"/>
          </a:xfrm>
          <a:prstGeom prst="rect">
            <a:avLst/>
          </a:prstGeom>
          <a:noFill/>
        </p:spPr>
        <p:txBody>
          <a:bodyPr wrap="square" rtlCol="0">
            <a:spAutoFit/>
          </a:bodyPr>
          <a:lstStyle/>
          <a:p>
            <a:r>
              <a:rPr lang="en-US" sz="2000" dirty="0" smtClean="0"/>
              <a:t>Photo credits: Rhett Butler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295400"/>
            <a:ext cx="8305800" cy="5257800"/>
          </a:xfrm>
        </p:spPr>
        <p:txBody>
          <a:bodyPr rtlCol="0">
            <a:noAutofit/>
          </a:bodyPr>
          <a:lstStyle/>
          <a:p>
            <a:pPr marL="342900" lvl="1" indent="-342900">
              <a:spcBef>
                <a:spcPts val="1800"/>
              </a:spcBef>
              <a:buFont typeface="Arial" charset="0"/>
              <a:buChar char="•"/>
            </a:pPr>
            <a:r>
              <a:rPr lang="en-US" dirty="0" smtClean="0">
                <a:solidFill>
                  <a:srgbClr val="008000"/>
                </a:solidFill>
              </a:rPr>
              <a:t>Not the same thing</a:t>
            </a:r>
          </a:p>
          <a:p>
            <a:pPr marL="742950" lvl="2" indent="-342900">
              <a:spcBef>
                <a:spcPts val="600"/>
              </a:spcBef>
              <a:buFont typeface="Calibri" pitchFamily="34" charset="0"/>
              <a:buChar char="–"/>
            </a:pPr>
            <a:r>
              <a:rPr lang="en-US" dirty="0" smtClean="0">
                <a:solidFill>
                  <a:srgbClr val="663300"/>
                </a:solidFill>
              </a:rPr>
              <a:t>FCPF is a demonstration activity, the design of which started in 2006 (before COP13 in Bali)</a:t>
            </a:r>
          </a:p>
          <a:p>
            <a:pPr marL="742950" lvl="2" indent="-342900">
              <a:spcBef>
                <a:spcPts val="600"/>
              </a:spcBef>
              <a:buFont typeface="Calibri" pitchFamily="34" charset="0"/>
              <a:buChar char="–"/>
            </a:pPr>
            <a:r>
              <a:rPr lang="en-US" dirty="0" smtClean="0">
                <a:solidFill>
                  <a:srgbClr val="663300"/>
                </a:solidFill>
              </a:rPr>
              <a:t>Funded voluntarily</a:t>
            </a:r>
          </a:p>
          <a:p>
            <a:pPr marL="742950" lvl="2" indent="-342900">
              <a:spcBef>
                <a:spcPts val="600"/>
              </a:spcBef>
              <a:buFont typeface="Calibri" pitchFamily="34" charset="0"/>
              <a:buChar char="–"/>
            </a:pPr>
            <a:r>
              <a:rPr lang="en-US" dirty="0" smtClean="0">
                <a:solidFill>
                  <a:srgbClr val="663300"/>
                </a:solidFill>
              </a:rPr>
              <a:t>Aligns with the emerging policy guidance of the UNFCCC</a:t>
            </a:r>
          </a:p>
          <a:p>
            <a:pPr marL="742950" lvl="2" indent="-342900">
              <a:spcBef>
                <a:spcPts val="600"/>
              </a:spcBef>
              <a:buFont typeface="Calibri" pitchFamily="34" charset="0"/>
              <a:buChar char="–"/>
            </a:pPr>
            <a:r>
              <a:rPr lang="en-US" dirty="0" smtClean="0">
                <a:solidFill>
                  <a:srgbClr val="663300"/>
                </a:solidFill>
              </a:rPr>
              <a:t>Informs the UNFCCC negotiations through country-led implementation</a:t>
            </a:r>
          </a:p>
          <a:p>
            <a:pPr marL="742950" lvl="2" indent="-342900">
              <a:spcBef>
                <a:spcPts val="600"/>
              </a:spcBef>
              <a:buFont typeface="Calibri" pitchFamily="34" charset="0"/>
              <a:buChar char="–"/>
            </a:pPr>
            <a:r>
              <a:rPr lang="en-US" dirty="0" smtClean="0">
                <a:solidFill>
                  <a:srgbClr val="663300"/>
                </a:solidFill>
              </a:rPr>
              <a:t>FCPF has a set lifetime: due to close in 2020</a:t>
            </a:r>
          </a:p>
          <a:p>
            <a:pPr marL="342900" lvl="1" indent="-342900">
              <a:spcBef>
                <a:spcPts val="1800"/>
              </a:spcBef>
              <a:buFont typeface="Arial" pitchFamily="34" charset="0"/>
              <a:buChar char="•"/>
            </a:pPr>
            <a:r>
              <a:rPr lang="en-US" dirty="0" smtClean="0">
                <a:solidFill>
                  <a:srgbClr val="006600"/>
                </a:solidFill>
              </a:rPr>
              <a:t>FCPF and Phases of REDD+</a:t>
            </a:r>
          </a:p>
          <a:p>
            <a:pPr lvl="1"/>
            <a:r>
              <a:rPr lang="en-US" sz="2400" dirty="0" smtClean="0"/>
              <a:t>Phases 1 and 2 (Carbon Fund = “results-based demonstration activities”) </a:t>
            </a:r>
          </a:p>
          <a:p>
            <a:pPr marL="742950" lvl="2" indent="-342900">
              <a:spcBef>
                <a:spcPts val="600"/>
              </a:spcBef>
              <a:buFont typeface="Calibri" pitchFamily="34" charset="0"/>
              <a:buChar char="–"/>
            </a:pPr>
            <a:endParaRPr lang="en-US" dirty="0" smtClean="0">
              <a:solidFill>
                <a:srgbClr val="663300"/>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3</a:t>
            </a:fld>
            <a:endParaRPr lang="en-US" dirty="0"/>
          </a:p>
        </p:txBody>
      </p:sp>
      <p:sp>
        <p:nvSpPr>
          <p:cNvPr id="6"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FCPF and the UNFCCC</a:t>
            </a:r>
            <a:endParaRPr lang="en-US" sz="3200" b="1" dirty="0">
              <a:solidFill>
                <a:srgbClr val="008000"/>
              </a:solidFill>
              <a:latin typeface="+mn-lt"/>
            </a:endParaRPr>
          </a:p>
        </p:txBody>
      </p:sp>
    </p:spTree>
    <p:extLst>
      <p:ext uri="{BB962C8B-B14F-4D97-AF65-F5344CB8AC3E}">
        <p14:creationId xmlns:p14="http://schemas.microsoft.com/office/powerpoint/2010/main" xmlns="" val="365852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cstate="print"/>
          <a:srcRect/>
          <a:stretch>
            <a:fillRect/>
          </a:stretch>
        </p:blipFill>
        <p:spPr bwMode="auto">
          <a:xfrm>
            <a:off x="26517600" y="1371600"/>
            <a:ext cx="8869363" cy="1304925"/>
          </a:xfrm>
          <a:prstGeom prst="rect">
            <a:avLst/>
          </a:prstGeom>
          <a:noFill/>
          <a:ln w="9525">
            <a:noFill/>
            <a:miter lim="800000"/>
            <a:headEnd/>
            <a:tailEnd/>
          </a:ln>
        </p:spPr>
      </p:pic>
      <p:sp>
        <p:nvSpPr>
          <p:cNvPr id="17411"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FCPF: Structure and Governance (1)</a:t>
            </a:r>
            <a:endParaRPr lang="en-US" sz="3200" b="1" dirty="0">
              <a:solidFill>
                <a:srgbClr val="008000"/>
              </a:solidFill>
              <a:latin typeface="+mn-lt"/>
            </a:endParaRPr>
          </a:p>
        </p:txBody>
      </p:sp>
      <p:sp>
        <p:nvSpPr>
          <p:cNvPr id="5" name="Slide Number Placeholder 4"/>
          <p:cNvSpPr>
            <a:spLocks noGrp="1"/>
          </p:cNvSpPr>
          <p:nvPr>
            <p:ph type="sldNum" sz="quarter" idx="12"/>
          </p:nvPr>
        </p:nvSpPr>
        <p:spPr/>
        <p:txBody>
          <a:bodyPr/>
          <a:lstStyle/>
          <a:p>
            <a:pPr>
              <a:defRPr/>
            </a:pPr>
            <a:fld id="{432A6B00-10AF-446B-992C-2B9BE001CD60}" type="slidenum">
              <a:rPr lang="en-US" smtClean="0"/>
              <a:pPr>
                <a:defRPr/>
              </a:pPr>
              <a:t>4</a:t>
            </a:fld>
            <a:endParaRPr lang="en-US" dirty="0"/>
          </a:p>
        </p:txBody>
      </p:sp>
      <p:graphicFrame>
        <p:nvGraphicFramePr>
          <p:cNvPr id="8" name="Content Placeholder 7"/>
          <p:cNvGraphicFramePr>
            <a:graphicFrameLocks noGrp="1"/>
          </p:cNvGraphicFramePr>
          <p:nvPr>
            <p:ph idx="1"/>
          </p:nvPr>
        </p:nvGraphicFramePr>
        <p:xfrm>
          <a:off x="1524000" y="2667000"/>
          <a:ext cx="7239000" cy="3001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3124200" y="1219200"/>
            <a:ext cx="3505200"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Participants Assembly (PA), </a:t>
            </a:r>
          </a:p>
          <a:p>
            <a:pPr algn="ctr"/>
            <a:r>
              <a:rPr lang="en-US" sz="1600" dirty="0" smtClean="0"/>
              <a:t>incl. Observers from IPs &amp; CSOs</a:t>
            </a:r>
            <a:r>
              <a:rPr lang="en-US" dirty="0" smtClean="0"/>
              <a:t> </a:t>
            </a:r>
            <a:endParaRPr lang="en-US" dirty="0"/>
          </a:p>
        </p:txBody>
      </p:sp>
      <p:sp>
        <p:nvSpPr>
          <p:cNvPr id="12" name="Rounded Rectangle 11"/>
          <p:cNvSpPr/>
          <p:nvPr/>
        </p:nvSpPr>
        <p:spPr>
          <a:xfrm>
            <a:off x="3124200" y="1905000"/>
            <a:ext cx="3505200"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Participants Committee (PC),</a:t>
            </a:r>
          </a:p>
          <a:p>
            <a:pPr algn="ctr"/>
            <a:r>
              <a:rPr lang="en-US" sz="1600" dirty="0" smtClean="0"/>
              <a:t>incl. Observers from IPs &amp; CSOs</a:t>
            </a:r>
            <a:endParaRPr lang="en-US" dirty="0"/>
          </a:p>
        </p:txBody>
      </p:sp>
      <p:sp>
        <p:nvSpPr>
          <p:cNvPr id="13" name="Rounded Rectangle 12"/>
          <p:cNvSpPr/>
          <p:nvPr/>
        </p:nvSpPr>
        <p:spPr>
          <a:xfrm>
            <a:off x="6781800" y="1447800"/>
            <a:ext cx="1905000" cy="838200"/>
          </a:xfrm>
          <a:prstGeom prst="roundRect">
            <a:avLst/>
          </a:prstGeom>
          <a:solidFill>
            <a:schemeClr val="accent1">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2"/>
                </a:solidFill>
              </a:rPr>
              <a:t>Technical Advisory Panels (TAPs)</a:t>
            </a:r>
            <a:endParaRPr lang="en-US" dirty="0">
              <a:solidFill>
                <a:schemeClr val="tx2"/>
              </a:solidFill>
            </a:endParaRPr>
          </a:p>
        </p:txBody>
      </p:sp>
      <p:sp>
        <p:nvSpPr>
          <p:cNvPr id="14" name="Rounded Rectangle 13"/>
          <p:cNvSpPr/>
          <p:nvPr/>
        </p:nvSpPr>
        <p:spPr>
          <a:xfrm>
            <a:off x="76200" y="2590800"/>
            <a:ext cx="1295400" cy="609600"/>
          </a:xfrm>
          <a:prstGeom prst="roundRect">
            <a:avLst/>
          </a:prstGeom>
          <a:solidFill>
            <a:schemeClr val="accent5">
              <a:lumMod val="40000"/>
              <a:lumOff val="60000"/>
            </a:schemeClr>
          </a:solidFill>
          <a:ln>
            <a:solidFill>
              <a:schemeClr val="tx2"/>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2"/>
                </a:solidFill>
              </a:rPr>
              <a:t>Secretariat (FMT)</a:t>
            </a:r>
            <a:endParaRPr lang="en-US" sz="1600" dirty="0">
              <a:solidFill>
                <a:schemeClr val="tx2"/>
              </a:solidFill>
            </a:endParaRPr>
          </a:p>
        </p:txBody>
      </p:sp>
      <p:sp>
        <p:nvSpPr>
          <p:cNvPr id="15" name="Rounded Rectangle 14"/>
          <p:cNvSpPr/>
          <p:nvPr/>
        </p:nvSpPr>
        <p:spPr>
          <a:xfrm>
            <a:off x="76200" y="3352800"/>
            <a:ext cx="1295400" cy="762000"/>
          </a:xfrm>
          <a:prstGeom prst="roundRect">
            <a:avLst/>
          </a:prstGeom>
          <a:solidFill>
            <a:schemeClr val="accent5">
              <a:lumMod val="40000"/>
              <a:lumOff val="60000"/>
            </a:schemeClr>
          </a:solidFill>
          <a:ln>
            <a:solidFill>
              <a:schemeClr val="tx2"/>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2"/>
                </a:solidFill>
              </a:rPr>
              <a:t>Trustee (World Bank)</a:t>
            </a:r>
            <a:endParaRPr lang="en-US" sz="1600" dirty="0">
              <a:solidFill>
                <a:schemeClr val="tx2"/>
              </a:solidFill>
            </a:endParaRPr>
          </a:p>
        </p:txBody>
      </p:sp>
      <p:pic>
        <p:nvPicPr>
          <p:cNvPr id="21" name="Picture 20" descr="wbcube-l.gif"/>
          <p:cNvPicPr>
            <a:picLocks noChangeAspect="1"/>
          </p:cNvPicPr>
          <p:nvPr/>
        </p:nvPicPr>
        <p:blipFill>
          <a:blip r:embed="rId9" cstate="print"/>
          <a:stretch>
            <a:fillRect/>
          </a:stretch>
        </p:blipFill>
        <p:spPr>
          <a:xfrm>
            <a:off x="1760677" y="5867400"/>
            <a:ext cx="372923" cy="447508"/>
          </a:xfrm>
          <a:prstGeom prst="rect">
            <a:avLst/>
          </a:prstGeom>
        </p:spPr>
      </p:pic>
      <p:pic>
        <p:nvPicPr>
          <p:cNvPr id="23" name="Picture 22" descr="UNDP logo.tiff"/>
          <p:cNvPicPr>
            <a:picLocks noChangeAspect="1"/>
          </p:cNvPicPr>
          <p:nvPr/>
        </p:nvPicPr>
        <p:blipFill>
          <a:blip r:embed="rId10" cstate="print"/>
          <a:stretch>
            <a:fillRect/>
          </a:stretch>
        </p:blipFill>
        <p:spPr>
          <a:xfrm>
            <a:off x="3283061" y="5867400"/>
            <a:ext cx="298339" cy="451861"/>
          </a:xfrm>
          <a:prstGeom prst="rect">
            <a:avLst/>
          </a:prstGeom>
        </p:spPr>
      </p:pic>
      <p:pic>
        <p:nvPicPr>
          <p:cNvPr id="24" name="Picture 23" descr="IDB_logo.gif"/>
          <p:cNvPicPr>
            <a:picLocks noChangeAspect="1"/>
          </p:cNvPicPr>
          <p:nvPr/>
        </p:nvPicPr>
        <p:blipFill>
          <a:blip r:embed="rId11" cstate="print"/>
          <a:stretch>
            <a:fillRect/>
          </a:stretch>
        </p:blipFill>
        <p:spPr>
          <a:xfrm>
            <a:off x="2245529" y="5936076"/>
            <a:ext cx="878671" cy="312324"/>
          </a:xfrm>
          <a:prstGeom prst="rect">
            <a:avLst/>
          </a:prstGeom>
          <a:effectLst>
            <a:softEdge rad="12700"/>
          </a:effectLst>
        </p:spPr>
      </p:pic>
      <p:sp>
        <p:nvSpPr>
          <p:cNvPr id="26" name="Rounded Rectangle 25"/>
          <p:cNvSpPr/>
          <p:nvPr/>
        </p:nvSpPr>
        <p:spPr>
          <a:xfrm>
            <a:off x="76200" y="5791200"/>
            <a:ext cx="1295400" cy="609600"/>
          </a:xfrm>
          <a:prstGeom prst="roundRect">
            <a:avLst/>
          </a:prstGeom>
          <a:solidFill>
            <a:schemeClr val="accent5">
              <a:lumMod val="40000"/>
              <a:lumOff val="60000"/>
            </a:schemeClr>
          </a:solidFill>
          <a:ln>
            <a:solidFill>
              <a:schemeClr val="tx2"/>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2"/>
                </a:solidFill>
              </a:rPr>
              <a:t>Delivery Partners</a:t>
            </a:r>
            <a:endParaRPr lang="en-US"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animBg="1"/>
      <p:bldP spid="12" grpId="0" animBg="1"/>
      <p:bldP spid="13" grpId="0" animBg="1"/>
      <p:bldP spid="14" grpId="0" animBg="1"/>
      <p:bldP spid="1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1295400"/>
            <a:ext cx="9144000" cy="5257800"/>
          </a:xfrm>
        </p:spPr>
        <p:txBody>
          <a:bodyPr rtlCol="0">
            <a:noAutofit/>
          </a:bodyPr>
          <a:lstStyle/>
          <a:p>
            <a:pPr marL="0" lvl="1" indent="0" algn="ctr">
              <a:spcBef>
                <a:spcPts val="1800"/>
              </a:spcBef>
              <a:buNone/>
            </a:pPr>
            <a:r>
              <a:rPr lang="en-US" dirty="0" smtClean="0">
                <a:solidFill>
                  <a:srgbClr val="008000"/>
                </a:solidFill>
              </a:rPr>
              <a:t>Countries that have requested support from </a:t>
            </a:r>
          </a:p>
          <a:p>
            <a:pPr marL="0" lvl="1" indent="0" algn="ctr">
              <a:spcBef>
                <a:spcPts val="0"/>
              </a:spcBef>
              <a:buNone/>
            </a:pPr>
            <a:r>
              <a:rPr lang="en-US" dirty="0" smtClean="0">
                <a:solidFill>
                  <a:srgbClr val="008000"/>
                </a:solidFill>
              </a:rPr>
              <a:t>Delivery Partner other than the World Bank</a:t>
            </a:r>
          </a:p>
          <a:p>
            <a:pPr marL="742950" lvl="2" indent="-342900">
              <a:spcBef>
                <a:spcPts val="1800"/>
              </a:spcBef>
              <a:buNone/>
            </a:pPr>
            <a:endParaRPr lang="en-US" dirty="0" smtClean="0"/>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5</a:t>
            </a:fld>
            <a:endParaRPr lang="en-US" dirty="0"/>
          </a:p>
        </p:txBody>
      </p:sp>
      <p:graphicFrame>
        <p:nvGraphicFramePr>
          <p:cNvPr id="5" name="Diagram 4"/>
          <p:cNvGraphicFramePr/>
          <p:nvPr/>
        </p:nvGraphicFramePr>
        <p:xfrm>
          <a:off x="1447800" y="2514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FCPF: Structure and Governance (2)</a:t>
            </a:r>
            <a:endParaRPr lang="en-US" sz="3200" b="1" dirty="0">
              <a:solidFill>
                <a:srgbClr val="008000"/>
              </a:solidFill>
              <a:latin typeface="+mn-lt"/>
            </a:endParaRPr>
          </a:p>
        </p:txBody>
      </p:sp>
    </p:spTree>
    <p:extLst>
      <p:ext uri="{BB962C8B-B14F-4D97-AF65-F5344CB8AC3E}">
        <p14:creationId xmlns="" xmlns:p14="http://schemas.microsoft.com/office/powerpoint/2010/main" val="3658528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6</a:t>
            </a:fld>
            <a:endParaRPr lang="en-US" dirty="0"/>
          </a:p>
        </p:txBody>
      </p:sp>
      <p:sp>
        <p:nvSpPr>
          <p:cNvPr id="6"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FCPF: Structure and Governance (3)</a:t>
            </a:r>
            <a:endParaRPr lang="en-US" sz="3200" b="1" dirty="0">
              <a:solidFill>
                <a:srgbClr val="008000"/>
              </a:solidFill>
              <a:latin typeface="+mn-lt"/>
            </a:endParaRPr>
          </a:p>
        </p:txBody>
      </p:sp>
      <p:graphicFrame>
        <p:nvGraphicFramePr>
          <p:cNvPr id="9" name="Content Placeholder 8"/>
          <p:cNvGraphicFramePr>
            <a:graphicFrameLocks noGrp="1"/>
          </p:cNvGraphicFramePr>
          <p:nvPr>
            <p:ph idx="1"/>
          </p:nvPr>
        </p:nvGraphicFramePr>
        <p:xfrm>
          <a:off x="457200" y="2514600"/>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13"/>
          <p:cNvSpPr txBox="1">
            <a:spLocks/>
          </p:cNvSpPr>
          <p:nvPr/>
        </p:nvSpPr>
        <p:spPr bwMode="auto">
          <a:xfrm>
            <a:off x="304800" y="1219200"/>
            <a:ext cx="8534400" cy="1219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marR="0" lvl="1" algn="ctr" defTabSz="914400" rtl="0" eaLnBrk="0" fontAlgn="base" latinLnBrk="0" hangingPunct="0">
              <a:lnSpc>
                <a:spcPct val="100000"/>
              </a:lnSpc>
              <a:spcBef>
                <a:spcPts val="1800"/>
              </a:spcBef>
              <a:spcAft>
                <a:spcPct val="0"/>
              </a:spcAft>
              <a:buClrTx/>
              <a:buSzTx/>
              <a:tabLst/>
              <a:defRPr/>
            </a:pPr>
            <a:r>
              <a:rPr lang="en-US" sz="2800" dirty="0" smtClean="0">
                <a:solidFill>
                  <a:srgbClr val="008000"/>
                </a:solidFill>
                <a:latin typeface="Calibri" pitchFamily="34" charset="0"/>
                <a:cs typeface="+mn-cs"/>
              </a:rPr>
              <a:t>MDP arrangement is an FCPF-specific mechanism, different from the UN-REDD </a:t>
            </a:r>
            <a:r>
              <a:rPr lang="en-US" sz="2800" dirty="0" err="1" smtClean="0">
                <a:solidFill>
                  <a:srgbClr val="008000"/>
                </a:solidFill>
                <a:latin typeface="Calibri" pitchFamily="34" charset="0"/>
                <a:cs typeface="+mn-cs"/>
              </a:rPr>
              <a:t>Programme</a:t>
            </a:r>
            <a:endParaRPr kumimoji="0" lang="en-US" sz="2400" b="0" i="0" u="none" strike="noStrike" kern="1200" cap="none" spc="0" normalizeH="0" baseline="0" noProof="0" dirty="0" smtClean="0">
              <a:ln>
                <a:noFill/>
              </a:ln>
              <a:solidFill>
                <a:srgbClr val="663300"/>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3658528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cstate="print"/>
          <a:srcRect/>
          <a:stretch>
            <a:fillRect/>
          </a:stretch>
        </p:blipFill>
        <p:spPr bwMode="auto">
          <a:xfrm>
            <a:off x="26517600" y="1371600"/>
            <a:ext cx="8869363" cy="1304925"/>
          </a:xfrm>
          <a:prstGeom prst="rect">
            <a:avLst/>
          </a:prstGeom>
          <a:noFill/>
          <a:ln w="9525">
            <a:noFill/>
            <a:miter lim="800000"/>
            <a:headEnd/>
            <a:tailEnd/>
          </a:ln>
        </p:spPr>
      </p:pic>
      <p:sp>
        <p:nvSpPr>
          <p:cNvPr id="17411" name="TextBox 7"/>
          <p:cNvSpPr txBox="1">
            <a:spLocks noChangeArrowheads="1"/>
          </p:cNvSpPr>
          <p:nvPr/>
        </p:nvSpPr>
        <p:spPr bwMode="auto">
          <a:xfrm>
            <a:off x="0" y="253425"/>
            <a:ext cx="9144000" cy="584775"/>
          </a:xfrm>
          <a:prstGeom prst="rect">
            <a:avLst/>
          </a:prstGeom>
          <a:noFill/>
          <a:ln w="9525">
            <a:noFill/>
            <a:miter lim="800000"/>
            <a:headEnd/>
            <a:tailEnd/>
          </a:ln>
        </p:spPr>
        <p:txBody>
          <a:bodyPr wrap="square">
            <a:spAutoFit/>
          </a:bodyPr>
          <a:lstStyle/>
          <a:p>
            <a:pPr algn="ctr"/>
            <a:r>
              <a:rPr lang="en-US" sz="3200" b="1" dirty="0" smtClean="0">
                <a:solidFill>
                  <a:srgbClr val="008000"/>
                </a:solidFill>
                <a:latin typeface="+mn-lt"/>
              </a:rPr>
              <a:t>FCPF: Financial Contributors</a:t>
            </a:r>
            <a:endParaRPr lang="en-US" sz="3200" b="1" dirty="0">
              <a:solidFill>
                <a:srgbClr val="008000"/>
              </a:solidFill>
              <a:latin typeface="+mn-lt"/>
            </a:endParaRPr>
          </a:p>
        </p:txBody>
      </p:sp>
      <p:sp>
        <p:nvSpPr>
          <p:cNvPr id="5" name="Slide Number Placeholder 4"/>
          <p:cNvSpPr>
            <a:spLocks noGrp="1"/>
          </p:cNvSpPr>
          <p:nvPr>
            <p:ph type="sldNum" sz="quarter" idx="12"/>
          </p:nvPr>
        </p:nvSpPr>
        <p:spPr/>
        <p:txBody>
          <a:bodyPr/>
          <a:lstStyle/>
          <a:p>
            <a:pPr>
              <a:defRPr/>
            </a:pPr>
            <a:fld id="{432A6B00-10AF-446B-992C-2B9BE001CD60}" type="slidenum">
              <a:rPr lang="en-US" smtClean="0"/>
              <a:pPr>
                <a:defRPr/>
              </a:pPr>
              <a:t>7</a:t>
            </a:fld>
            <a:endParaRPr lang="en-US" dirty="0"/>
          </a:p>
        </p:txBody>
      </p:sp>
      <p:graphicFrame>
        <p:nvGraphicFramePr>
          <p:cNvPr id="8" name="Content Placeholder 7"/>
          <p:cNvGraphicFramePr>
            <a:graphicFrameLocks noGrp="1"/>
          </p:cNvGraphicFramePr>
          <p:nvPr>
            <p:ph idx="1"/>
          </p:nvPr>
        </p:nvGraphicFramePr>
        <p:xfrm>
          <a:off x="1219200" y="1371600"/>
          <a:ext cx="7239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p:cNvGrpSpPr/>
          <p:nvPr/>
        </p:nvGrpSpPr>
        <p:grpSpPr>
          <a:xfrm>
            <a:off x="1531749" y="5999462"/>
            <a:ext cx="2659251" cy="706138"/>
            <a:chOff x="152402" y="748999"/>
            <a:chExt cx="2049651" cy="706138"/>
          </a:xfrm>
        </p:grpSpPr>
        <p:sp>
          <p:nvSpPr>
            <p:cNvPr id="7" name="Rounded Rectangle 6"/>
            <p:cNvSpPr/>
            <p:nvPr/>
          </p:nvSpPr>
          <p:spPr>
            <a:xfrm>
              <a:off x="152402" y="748999"/>
              <a:ext cx="2049651" cy="706138"/>
            </a:xfrm>
            <a:prstGeom prst="roundRect">
              <a:avLst>
                <a:gd name="adj" fmla="val 10000"/>
              </a:avLst>
            </a:prstGeom>
            <a:ln>
              <a:solidFill>
                <a:schemeClr val="accent3">
                  <a:lumMod val="75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173084" y="769680"/>
              <a:ext cx="2008287" cy="664774"/>
            </a:xfrm>
            <a:prstGeom prst="rect">
              <a:avLst/>
            </a:prstGeom>
            <a:ln>
              <a:solidFill>
                <a:schemeClr val="accent3">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400" kern="1200" dirty="0" smtClean="0">
                  <a:solidFill>
                    <a:schemeClr val="accent3">
                      <a:lumMod val="75000"/>
                    </a:schemeClr>
                  </a:solidFill>
                </a:rPr>
                <a:t>Support preparation for REDD+</a:t>
              </a:r>
            </a:p>
            <a:p>
              <a:pPr lvl="0" algn="ctr" defTabSz="533400">
                <a:lnSpc>
                  <a:spcPct val="90000"/>
                </a:lnSpc>
                <a:spcBef>
                  <a:spcPct val="0"/>
                </a:spcBef>
                <a:spcAft>
                  <a:spcPct val="35000"/>
                </a:spcAft>
              </a:pPr>
              <a:r>
                <a:rPr lang="en-US" sz="1400" kern="1200" dirty="0" smtClean="0">
                  <a:solidFill>
                    <a:schemeClr val="accent3">
                      <a:lumMod val="75000"/>
                    </a:schemeClr>
                  </a:solidFill>
                </a:rPr>
                <a:t>(2008-2020)</a:t>
              </a:r>
              <a:endParaRPr lang="en-US" sz="1400" kern="1200" dirty="0">
                <a:solidFill>
                  <a:schemeClr val="accent3">
                    <a:lumMod val="75000"/>
                  </a:schemeClr>
                </a:solidFill>
              </a:endParaRPr>
            </a:p>
          </p:txBody>
        </p:sp>
      </p:grpSp>
      <p:grpSp>
        <p:nvGrpSpPr>
          <p:cNvPr id="10" name="Group 9"/>
          <p:cNvGrpSpPr/>
          <p:nvPr/>
        </p:nvGrpSpPr>
        <p:grpSpPr>
          <a:xfrm>
            <a:off x="5257800" y="5943600"/>
            <a:ext cx="2667000" cy="762001"/>
            <a:chOff x="2604684" y="468972"/>
            <a:chExt cx="2035349" cy="1019101"/>
          </a:xfrm>
        </p:grpSpPr>
        <p:sp>
          <p:nvSpPr>
            <p:cNvPr id="11" name="Rounded Rectangle 10"/>
            <p:cNvSpPr/>
            <p:nvPr/>
          </p:nvSpPr>
          <p:spPr>
            <a:xfrm>
              <a:off x="2604684" y="468972"/>
              <a:ext cx="2035349" cy="1019101"/>
            </a:xfrm>
            <a:prstGeom prst="roundRect">
              <a:avLst>
                <a:gd name="adj" fmla="val 1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2626392" y="468972"/>
              <a:ext cx="1991933" cy="997392"/>
            </a:xfrm>
            <a:prstGeom prst="rect">
              <a:avLst/>
            </a:prstGeom>
            <a:ln>
              <a:solidFill>
                <a:srgbClr val="C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400" b="1" kern="1200" dirty="0" smtClean="0">
                  <a:solidFill>
                    <a:srgbClr val="C00000"/>
                  </a:solidFill>
                </a:rPr>
                <a:t>Pay for emission reductions</a:t>
              </a:r>
            </a:p>
            <a:p>
              <a:pPr lvl="0" algn="ctr" defTabSz="533400">
                <a:lnSpc>
                  <a:spcPct val="90000"/>
                </a:lnSpc>
                <a:spcBef>
                  <a:spcPct val="0"/>
                </a:spcBef>
                <a:spcAft>
                  <a:spcPct val="35000"/>
                </a:spcAft>
              </a:pPr>
              <a:r>
                <a:rPr lang="en-US" sz="1400" b="1" kern="1200" dirty="0" smtClean="0">
                  <a:solidFill>
                    <a:srgbClr val="C00000"/>
                  </a:solidFill>
                </a:rPr>
                <a:t>(2011-2020)</a:t>
              </a:r>
              <a:endParaRPr lang="en-US" sz="1400" b="1" kern="1200" dirty="0">
                <a:solidFill>
                  <a:srgbClr val="C0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Readiness Fund: Country Participation Status (1)</a:t>
            </a:r>
            <a:endParaRPr lang="en-US" sz="3200" b="1" dirty="0">
              <a:solidFill>
                <a:srgbClr val="008000"/>
              </a:solidFill>
            </a:endParaRPr>
          </a:p>
        </p:txBody>
      </p:sp>
      <p:sp>
        <p:nvSpPr>
          <p:cNvPr id="8" name="Slide Number Placeholder 7"/>
          <p:cNvSpPr>
            <a:spLocks noGrp="1"/>
          </p:cNvSpPr>
          <p:nvPr>
            <p:ph type="sldNum" sz="quarter" idx="12"/>
          </p:nvPr>
        </p:nvSpPr>
        <p:spPr/>
        <p:txBody>
          <a:bodyPr/>
          <a:lstStyle/>
          <a:p>
            <a:pPr>
              <a:defRPr/>
            </a:pPr>
            <a:fld id="{11AE587A-CACC-4F44-9A95-A328C995E06C}" type="slidenum">
              <a:rPr lang="en-US" smtClean="0"/>
              <a:pPr>
                <a:defRPr/>
              </a:pPr>
              <a:t>8</a:t>
            </a:fld>
            <a:endParaRPr lang="en-US" dirty="0"/>
          </a:p>
        </p:txBody>
      </p:sp>
      <p:pic>
        <p:nvPicPr>
          <p:cNvPr id="6" name="Picture 2"/>
          <p:cNvPicPr>
            <a:picLocks noChangeAspect="1" noChangeArrowheads="1"/>
          </p:cNvPicPr>
          <p:nvPr/>
        </p:nvPicPr>
        <p:blipFill>
          <a:blip r:embed="rId3" cstate="email"/>
          <a:srcRect/>
          <a:stretch>
            <a:fillRect/>
          </a:stretch>
        </p:blipFill>
        <p:spPr bwMode="auto">
          <a:xfrm>
            <a:off x="0" y="1066800"/>
            <a:ext cx="9144000" cy="5378904"/>
          </a:xfrm>
          <a:prstGeom prst="roundRect">
            <a:avLst/>
          </a:prstGeom>
          <a:noFill/>
          <a:ln w="28575">
            <a:solidFill>
              <a:srgbClr val="006600"/>
            </a:solidFill>
            <a:miter lim="800000"/>
            <a:headEnd/>
            <a:tailEnd/>
          </a:ln>
        </p:spPr>
      </p:pic>
      <p:sp>
        <p:nvSpPr>
          <p:cNvPr id="9" name="TextBox 8"/>
          <p:cNvSpPr txBox="1"/>
          <p:nvPr/>
        </p:nvSpPr>
        <p:spPr>
          <a:xfrm>
            <a:off x="2057400" y="1447800"/>
            <a:ext cx="4953000" cy="461665"/>
          </a:xfrm>
          <a:prstGeom prst="rect">
            <a:avLst/>
          </a:prstGeom>
          <a:noFill/>
        </p:spPr>
        <p:txBody>
          <a:bodyPr wrap="square" rtlCol="0">
            <a:spAutoFit/>
          </a:bodyPr>
          <a:lstStyle/>
          <a:p>
            <a:pPr algn="ctr"/>
            <a:r>
              <a:rPr lang="en-US" sz="2400" dirty="0" smtClean="0"/>
              <a:t>37 countries selected in 2008-2009</a:t>
            </a:r>
            <a:endParaRPr lang="en-US" sz="2400" dirty="0"/>
          </a:p>
        </p:txBody>
      </p:sp>
    </p:spTree>
    <p:extLst>
      <p:ext uri="{BB962C8B-B14F-4D97-AF65-F5344CB8AC3E}">
        <p14:creationId xmlns="" xmlns:p14="http://schemas.microsoft.com/office/powerpoint/2010/main" val="2805277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8000"/>
                </a:solidFill>
              </a:rPr>
              <a:t>Readiness Fund: Country Participation Status (2)</a:t>
            </a:r>
          </a:p>
          <a:p>
            <a:pPr algn="ctr"/>
            <a:r>
              <a:rPr lang="en-US" sz="2400" b="1" dirty="0" smtClean="0">
                <a:solidFill>
                  <a:srgbClr val="008000"/>
                </a:solidFill>
              </a:rPr>
              <a:t>(as of September 26, 2012)</a:t>
            </a:r>
            <a:endParaRPr lang="en-US" sz="3200" b="1" dirty="0" smtClean="0">
              <a:solidFill>
                <a:srgbClr val="008000"/>
              </a:solidFill>
            </a:endParaRPr>
          </a:p>
        </p:txBody>
      </p:sp>
      <p:sp>
        <p:nvSpPr>
          <p:cNvPr id="14" name="Content Placeholder 13"/>
          <p:cNvSpPr>
            <a:spLocks noGrp="1"/>
          </p:cNvSpPr>
          <p:nvPr>
            <p:ph idx="1"/>
          </p:nvPr>
        </p:nvSpPr>
        <p:spPr>
          <a:xfrm>
            <a:off x="0" y="1066800"/>
            <a:ext cx="9144000" cy="914400"/>
          </a:xfrm>
        </p:spPr>
        <p:txBody>
          <a:bodyPr rtlCol="0">
            <a:noAutofit/>
          </a:bodyPr>
          <a:lstStyle/>
          <a:p>
            <a:pPr algn="ctr">
              <a:spcBef>
                <a:spcPts val="0"/>
              </a:spcBef>
              <a:spcAft>
                <a:spcPts val="0"/>
              </a:spcAft>
              <a:buNone/>
              <a:defRPr/>
            </a:pPr>
            <a:r>
              <a:rPr lang="en-US" sz="2000" dirty="0" smtClean="0">
                <a:solidFill>
                  <a:srgbClr val="006600"/>
                </a:solidFill>
              </a:rPr>
              <a:t>24 countries have received assessment of their R-PPs. </a:t>
            </a:r>
          </a:p>
          <a:p>
            <a:pPr algn="ctr">
              <a:spcBef>
                <a:spcPts val="0"/>
              </a:spcBef>
              <a:spcAft>
                <a:spcPts val="0"/>
              </a:spcAft>
              <a:buNone/>
              <a:defRPr/>
            </a:pPr>
            <a:r>
              <a:rPr lang="en-US" sz="2000" dirty="0" smtClean="0">
                <a:solidFill>
                  <a:srgbClr val="006600"/>
                </a:solidFill>
              </a:rPr>
              <a:t>Of these 24 countries, 7 have already signed a $3.8 million preparation grant.</a:t>
            </a:r>
          </a:p>
          <a:p>
            <a:pPr lvl="1">
              <a:spcBef>
                <a:spcPts val="0"/>
              </a:spcBef>
              <a:spcAft>
                <a:spcPts val="600"/>
              </a:spcAft>
              <a:defRPr/>
            </a:pPr>
            <a:endParaRPr lang="en-US" sz="2000" dirty="0" smtClean="0">
              <a:solidFill>
                <a:srgbClr val="663300"/>
              </a:solidFill>
            </a:endParaRPr>
          </a:p>
          <a:p>
            <a:pPr lvl="1">
              <a:spcBef>
                <a:spcPts val="0"/>
              </a:spcBef>
              <a:spcAft>
                <a:spcPts val="600"/>
              </a:spcAft>
              <a:defRPr/>
            </a:pPr>
            <a:endParaRPr lang="en-US" sz="2000" dirty="0" smtClean="0">
              <a:solidFill>
                <a:srgbClr val="006600"/>
              </a:solidFill>
            </a:endParaRPr>
          </a:p>
          <a:p>
            <a:pPr eaLnBrk="1" fontAlgn="auto" hangingPunct="1">
              <a:spcBef>
                <a:spcPts val="0"/>
              </a:spcBef>
              <a:spcAft>
                <a:spcPts val="600"/>
              </a:spcAft>
              <a:defRPr/>
            </a:pPr>
            <a:endParaRPr lang="en-US" sz="2000" dirty="0" smtClean="0">
              <a:solidFill>
                <a:schemeClr val="tx1"/>
              </a:solidFill>
            </a:endParaRP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11AE587A-CACC-4F44-9A95-A328C995E06C}" type="slidenum">
              <a:rPr lang="en-US" smtClean="0"/>
              <a:pPr>
                <a:defRPr/>
              </a:pPr>
              <a:t>9</a:t>
            </a:fld>
            <a:endParaRPr lang="en-US" dirty="0"/>
          </a:p>
        </p:txBody>
      </p:sp>
      <p:graphicFrame>
        <p:nvGraphicFramePr>
          <p:cNvPr id="6" name="Diagram 5"/>
          <p:cNvGraphicFramePr/>
          <p:nvPr/>
        </p:nvGraphicFramePr>
        <p:xfrm>
          <a:off x="381000" y="18288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 y="6581001"/>
            <a:ext cx="5105400" cy="276999"/>
          </a:xfrm>
          <a:prstGeom prst="rect">
            <a:avLst/>
          </a:prstGeom>
          <a:noFill/>
        </p:spPr>
        <p:txBody>
          <a:bodyPr wrap="square" rtlCol="0">
            <a:spAutoFit/>
          </a:bodyPr>
          <a:lstStyle/>
          <a:p>
            <a:r>
              <a:rPr lang="en-US" sz="1200" dirty="0" smtClean="0"/>
              <a:t>* No grant funding requested from FCPF</a:t>
            </a:r>
            <a:endParaRPr lang="en-US" sz="1200" dirty="0"/>
          </a:p>
        </p:txBody>
      </p:sp>
    </p:spTree>
    <p:extLst>
      <p:ext uri="{BB962C8B-B14F-4D97-AF65-F5344CB8AC3E}">
        <p14:creationId xmlns="" xmlns:p14="http://schemas.microsoft.com/office/powerpoint/2010/main" val="2805277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25251</TotalTime>
  <Words>1979</Words>
  <Application>Microsoft Office PowerPoint</Application>
  <PresentationFormat>On-screen Show (4:3)</PresentationFormat>
  <Paragraphs>405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Benoit Bosquet</dc:creator>
  <cp:lastModifiedBy>Benoit Bosquet</cp:lastModifiedBy>
  <cp:revision>1364</cp:revision>
  <dcterms:created xsi:type="dcterms:W3CDTF">2011-07-03T05:14:47Z</dcterms:created>
  <dcterms:modified xsi:type="dcterms:W3CDTF">2012-09-25T18:34:18Z</dcterms:modified>
</cp:coreProperties>
</file>